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1" r:id="rId4"/>
    <p:sldId id="262" r:id="rId5"/>
    <p:sldId id="260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1" d="100"/>
          <a:sy n="121" d="100"/>
        </p:scale>
        <p:origin x="13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993C-5598-0048-B65E-962436C842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2298-4DA3-1141-BEEA-62002535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24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993C-5598-0048-B65E-962436C842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2298-4DA3-1141-BEEA-62002535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49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993C-5598-0048-B65E-962436C842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2298-4DA3-1141-BEEA-62002535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88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993C-5598-0048-B65E-962436C842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2298-4DA3-1141-BEEA-62002535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7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993C-5598-0048-B65E-962436C842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2298-4DA3-1141-BEEA-62002535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39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993C-5598-0048-B65E-962436C842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2298-4DA3-1141-BEEA-62002535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014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993C-5598-0048-B65E-962436C842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2298-4DA3-1141-BEEA-62002535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2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993C-5598-0048-B65E-962436C842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2298-4DA3-1141-BEEA-62002535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9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993C-5598-0048-B65E-962436C842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2298-4DA3-1141-BEEA-62002535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874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993C-5598-0048-B65E-962436C842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2298-4DA3-1141-BEEA-62002535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84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A993C-5598-0048-B65E-962436C842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2298-4DA3-1141-BEEA-62002535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68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A993C-5598-0048-B65E-962436C84207}" type="datetimeFigureOut">
              <a:rPr lang="en-US" smtClean="0"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2298-4DA3-1141-BEEA-62002535B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5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inaid@jsums.ed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9AC6224-E699-3842-853C-97E5430D5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Graduate School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Financial Aid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0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0B6B96C7-61E7-D344-8878-901D980C6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Federal Aid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Unsubsidized Loans are the only federal funds allotted for graduate students</a:t>
            </a:r>
          </a:p>
          <a:p>
            <a:r>
              <a:rPr lang="en-US" dirty="0" smtClean="0"/>
              <a:t>Grad PLUS loans – credit based loan through Department of Education</a:t>
            </a:r>
          </a:p>
          <a:p>
            <a:r>
              <a:rPr lang="en-US" dirty="0" smtClean="0"/>
              <a:t>Private Graduate Loan – private lender – credit based </a:t>
            </a:r>
          </a:p>
          <a:p>
            <a:r>
              <a:rPr lang="en-US" dirty="0" smtClean="0"/>
              <a:t>Pell grant not available for anyone with a Bachelor’s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0B6B96C7-61E7-D344-8878-901D980C6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Loan 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$138,500.00 lifetime unsubsidized loan limit (this does include any loans utilized for undergraduate)</a:t>
            </a:r>
          </a:p>
          <a:p>
            <a:r>
              <a:rPr lang="en-US" dirty="0" smtClean="0"/>
              <a:t>Grad PLUS is credit based but has no set limit. You can be awarded up to cost of attendance annually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55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0B6B96C7-61E7-D344-8878-901D980C6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ENROLLMENT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be enrolled at least half-time (6 hours) in order to receive federal loans</a:t>
            </a:r>
          </a:p>
          <a:p>
            <a:r>
              <a:rPr lang="en-US" dirty="0" smtClean="0"/>
              <a:t>ONLINE- must be enrolled entire 16 weeks for full aid. If only 1 session is attended, only half of semester award can be funded because only half of the semester is attended, </a:t>
            </a:r>
            <a:r>
              <a:rPr lang="en-US" dirty="0" smtClean="0">
                <a:solidFill>
                  <a:srgbClr val="FF0000"/>
                </a:solidFill>
              </a:rPr>
              <a:t>REGARDLESS OF HOURS ENROLLED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0B6B96C7-61E7-D344-8878-901D980C6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REPEAT COURSES OR HOURS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Dissertation hours must follow catalog (PhD students) hours above published limit cannot use federal funds for charges</a:t>
            </a:r>
          </a:p>
          <a:p>
            <a:endParaRPr lang="en-US" dirty="0"/>
          </a:p>
          <a:p>
            <a:r>
              <a:rPr lang="en-US" dirty="0" smtClean="0"/>
              <a:t>Example: Catalog has 20 hours allowed for dissertation and you have taken 18. You are only allowed 2 additional dissertation hours to be covered by financial aid.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6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0B6B96C7-61E7-D344-8878-901D980C61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REPEAT COURSES OR HOURS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Topics courses – courses that have the same course number but are assigned different topics each semester.</a:t>
            </a:r>
          </a:p>
          <a:p>
            <a:r>
              <a:rPr lang="en-US" dirty="0" smtClean="0"/>
              <a:t>A letter detailing the Course Number, Course name, Special topic for semester and the given semester must be received.</a:t>
            </a:r>
          </a:p>
          <a:p>
            <a:r>
              <a:rPr lang="en-US" dirty="0" smtClean="0"/>
              <a:t>Letter must be on university letterhead and come directly from academic department.</a:t>
            </a:r>
            <a:endParaRPr lang="en-US" dirty="0"/>
          </a:p>
          <a:p>
            <a:r>
              <a:rPr lang="en-US" dirty="0" smtClean="0"/>
              <a:t>Example: CJ 487 will cover History in Fall and cover Jazz in Spring.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97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D89C3FA5-32D6-5041-B3FE-397F1AC279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en-US" dirty="0" smtClean="0">
                <a:solidFill>
                  <a:srgbClr val="FF0000"/>
                </a:solidFill>
                <a:hlinkClick r:id="rId3"/>
              </a:rPr>
              <a:t>finaid@jsums.edu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en-US" dirty="0" smtClean="0">
                <a:solidFill>
                  <a:srgbClr val="FF0000"/>
                </a:solidFill>
              </a:rPr>
              <a:t>866-THEE JSU (866-853-3578)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67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4EE3C13-1ABA-C845-B366-3DF45BBF92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6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C4EDF8D-5217-5D40-AEFD-5A0311DE63F2}" vid="{0E30F67A-00F8-7F47-848B-DF454CDEF45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JSU Powepoint_WHITE (1)</Template>
  <TotalTime>1253</TotalTime>
  <Words>282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Graduate School </vt:lpstr>
      <vt:lpstr>Federal Aid Types</vt:lpstr>
      <vt:lpstr>Loan Limits</vt:lpstr>
      <vt:lpstr>ENROLLMENT REQUIREMENTS</vt:lpstr>
      <vt:lpstr>REPEAT COURSES OR HOURS</vt:lpstr>
      <vt:lpstr>REPEAT COURSES OR HOURS (cont.)</vt:lpstr>
      <vt:lpstr>CONTACT INFORMATION</vt:lpstr>
      <vt:lpstr>PowerPoint Presentation</vt:lpstr>
    </vt:vector>
  </TitlesOfParts>
  <Company>Jackson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Ozie B. Ratcliff</dc:creator>
  <cp:lastModifiedBy>Ozie B. Ratcliff</cp:lastModifiedBy>
  <cp:revision>5</cp:revision>
  <dcterms:created xsi:type="dcterms:W3CDTF">2020-09-24T20:29:43Z</dcterms:created>
  <dcterms:modified xsi:type="dcterms:W3CDTF">2020-10-28T12:49:54Z</dcterms:modified>
</cp:coreProperties>
</file>