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60" r:id="rId1"/>
  </p:sldMasterIdLst>
  <p:sldIdLst>
    <p:sldId id="256" r:id="rId2"/>
    <p:sldId id="257" r:id="rId3"/>
    <p:sldId id="262" r:id="rId4"/>
    <p:sldId id="258" r:id="rId5"/>
    <p:sldId id="261" r:id="rId6"/>
    <p:sldId id="259" r:id="rId7"/>
    <p:sldId id="270" r:id="rId8"/>
    <p:sldId id="260" r:id="rId9"/>
    <p:sldId id="269" r:id="rId10"/>
    <p:sldId id="268" r:id="rId11"/>
    <p:sldId id="271"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1" d="100"/>
          <a:sy n="81" d="100"/>
        </p:scale>
        <p:origin x="1426" y="6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457199" y="1295400"/>
            <a:ext cx="8228013" cy="1927225"/>
          </a:xfrm>
        </p:spPr>
        <p:txBody>
          <a:bodyPr tIns="0" bIns="0" anchor="b" anchorCtr="0"/>
          <a:lstStyle>
            <a:lvl1pPr>
              <a:defRPr sz="6000">
                <a:solidFill>
                  <a:schemeClr val="bg1"/>
                </a:solidFill>
              </a:defRPr>
            </a:lvl1pPr>
          </a:lstStyle>
          <a:p>
            <a:r>
              <a:rPr lang="en-US" smtClean="0"/>
              <a:t>Click to edit Master title style</a:t>
            </a:r>
            <a:endParaRPr/>
          </a:p>
        </p:txBody>
      </p:sp>
      <p:sp>
        <p:nvSpPr>
          <p:cNvPr id="3" name="Subtitle 2"/>
          <p:cNvSpPr>
            <a:spLocks noGrp="1"/>
          </p:cNvSpPr>
          <p:nvPr>
            <p:ph type="subTitle" idx="1"/>
          </p:nvPr>
        </p:nvSpPr>
        <p:spPr>
          <a:xfrm>
            <a:off x="457199" y="3307976"/>
            <a:ext cx="8228013" cy="1066800"/>
          </a:xfrm>
        </p:spPr>
        <p:txBody>
          <a:bodyPr tIns="0" bIns="0"/>
          <a:lstStyle>
            <a:lvl1pPr marL="0" indent="0" algn="ctr">
              <a:spcBef>
                <a:spcPts val="300"/>
              </a:spcBef>
              <a:buNone/>
              <a:defRPr sz="1800">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2069C06D-4ED8-42C6-905D-CA84CA1B6CBF}" type="datetime2">
              <a:rPr lang="en-US" smtClean="0"/>
              <a:t>Monday, August 12, 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D57B0AA-AC8E-4463-ADAC-E87D09B82E4F}" type="slidenum">
              <a:rPr lang="en-US" smtClean="0"/>
              <a:t>‹#›</a:t>
            </a:fld>
            <a:endParaRPr lang="en-US"/>
          </a:p>
        </p:txBody>
      </p:sp>
      <p:sp>
        <p:nvSpPr>
          <p:cNvPr id="8" name="TextBox 7"/>
          <p:cNvSpPr txBox="1"/>
          <p:nvPr/>
        </p:nvSpPr>
        <p:spPr>
          <a:xfrm>
            <a:off x="8292818" y="5804647"/>
            <a:ext cx="367088" cy="677108"/>
          </a:xfrm>
          <a:prstGeom prst="rect">
            <a:avLst/>
          </a:prstGeom>
          <a:noFill/>
        </p:spPr>
        <p:txBody>
          <a:bodyPr wrap="none" lIns="0" tIns="0" rIns="0" bIns="0" rtlCol="0">
            <a:spAutoFit/>
          </a:bodyPr>
          <a:lstStyle/>
          <a:p>
            <a:r>
              <a:rPr sz="4400">
                <a:solidFill>
                  <a:schemeClr val="accent1"/>
                </a:solidFill>
                <a:latin typeface="Wingdings" pitchFamily="2" charset="2"/>
              </a:rPr>
              <a:t>S</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bg>
      <p:bgRef idx="1001">
        <a:schemeClr val="bg1"/>
      </p:bgRef>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314AD9-FCC8-48B7-B85B-012A91320DFF}" type="datetime2">
              <a:rPr lang="en-US" smtClean="0"/>
              <a:t>Monday, August 12, 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789C0F2-17E0-497A-9BBE-0C73201AAFE3}"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199" y="381001"/>
            <a:ext cx="3509683" cy="2209800"/>
          </a:xfrm>
        </p:spPr>
        <p:txBody>
          <a:bodyPr anchor="b"/>
          <a:lstStyle>
            <a:lvl1pPr algn="l">
              <a:defRPr sz="4400" b="0"/>
            </a:lvl1pPr>
          </a:lstStyle>
          <a:p>
            <a:r>
              <a:rPr lang="en-US" smtClean="0"/>
              <a:t>Click to edit Master title style</a:t>
            </a:r>
            <a:endParaRPr/>
          </a:p>
        </p:txBody>
      </p:sp>
      <p:sp>
        <p:nvSpPr>
          <p:cNvPr id="3" name="Content Placeholder 2"/>
          <p:cNvSpPr>
            <a:spLocks noGrp="1"/>
          </p:cNvSpPr>
          <p:nvPr>
            <p:ph idx="1"/>
          </p:nvPr>
        </p:nvSpPr>
        <p:spPr>
          <a:xfrm>
            <a:off x="5029200" y="273050"/>
            <a:ext cx="3657600" cy="5853113"/>
          </a:xfrm>
        </p:spPr>
        <p:txBody>
          <a:bodyPr>
            <a:normAutofit/>
          </a:bodyPr>
          <a:lstStyle>
            <a:lvl1pPr>
              <a:defRPr sz="2200"/>
            </a:lvl1pPr>
            <a:lvl2pPr>
              <a:defRPr sz="2000"/>
            </a:lvl2pPr>
            <a:lvl3pPr>
              <a:defRPr sz="1800"/>
            </a:lvl3pPr>
            <a:lvl4pPr>
              <a:defRPr sz="1800"/>
            </a:lvl4pPr>
            <a:lvl5pPr>
              <a:defRPr sz="1800"/>
            </a:lvl5pPr>
            <a:lvl6pPr marL="1946275" indent="-227013">
              <a:defRPr sz="1600"/>
            </a:lvl6pPr>
            <a:lvl7pPr marL="2173288" indent="-227013">
              <a:defRPr sz="1600"/>
            </a:lvl7pPr>
            <a:lvl8pPr marL="2398713" indent="-227013">
              <a:defRPr sz="1600"/>
            </a:lvl8pPr>
            <a:lvl9pPr marL="2625725" indent="-227013">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457199" y="2649071"/>
            <a:ext cx="3509683" cy="3388192"/>
          </a:xfrm>
        </p:spPr>
        <p:txBody>
          <a:bodyPr>
            <a:normAutofit/>
          </a:bodyPr>
          <a:lstStyle>
            <a:lvl1pPr marL="0" indent="0">
              <a:spcBef>
                <a:spcPts val="600"/>
              </a:spcBef>
              <a:buNone/>
              <a:defRPr sz="20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chemeClr val="bg1"/>
                </a:solidFill>
              </a:defRPr>
            </a:lvl1pPr>
          </a:lstStyle>
          <a:p>
            <a:fld id="{3182DC50-D5DB-4F94-B367-9876CD2C4012}" type="datetime2">
              <a:rPr lang="en-US" smtClean="0"/>
              <a:t>Monday, August 12, 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789C0F2-17E0-497A-9BBE-0C73201AAFE3}"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51425" y="381001"/>
            <a:ext cx="3635375" cy="2209800"/>
          </a:xfrm>
        </p:spPr>
        <p:txBody>
          <a:bodyPr anchor="b"/>
          <a:lstStyle>
            <a:lvl1pPr algn="l">
              <a:defRPr sz="4400" b="0">
                <a:solidFill>
                  <a:schemeClr val="tx1"/>
                </a:solidFill>
              </a:defRPr>
            </a:lvl1pPr>
          </a:lstStyle>
          <a:p>
            <a:r>
              <a:rPr lang="en-US" smtClean="0"/>
              <a:t>Click to edit Master title style</a:t>
            </a:r>
            <a:endParaRPr/>
          </a:p>
        </p:txBody>
      </p:sp>
      <p:sp>
        <p:nvSpPr>
          <p:cNvPr id="4" name="Text Placeholder 3"/>
          <p:cNvSpPr>
            <a:spLocks noGrp="1"/>
          </p:cNvSpPr>
          <p:nvPr>
            <p:ph type="body" sz="half" idx="2"/>
          </p:nvPr>
        </p:nvSpPr>
        <p:spPr>
          <a:xfrm>
            <a:off x="5051425" y="2649070"/>
            <a:ext cx="3635375" cy="3505667"/>
          </a:xfrm>
        </p:spPr>
        <p:txBody>
          <a:bodyPr>
            <a:normAutofit/>
          </a:bodyPr>
          <a:lstStyle>
            <a:lvl1pPr marL="0" indent="0">
              <a:spcBef>
                <a:spcPts val="600"/>
              </a:spcBef>
              <a:buNone/>
              <a:defRPr sz="2000">
                <a:solidFill>
                  <a:schemeClr val="tx1">
                    <a:lumMod val="65000"/>
                    <a:lumOff val="3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chemeClr val="bg1"/>
                </a:solidFill>
              </a:defRPr>
            </a:lvl1pPr>
          </a:lstStyle>
          <a:p>
            <a:fld id="{292EB412-E790-42EA-81FE-2925D3A43D91}" type="datetime2">
              <a:rPr lang="en-US" smtClean="0"/>
              <a:t>Monday, August 12, 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789C0F2-17E0-497A-9BBE-0C73201AAFE3}" type="slidenum">
              <a:rPr lang="en-US" smtClean="0"/>
              <a:pPr/>
              <a:t>‹#›</a:t>
            </a:fld>
            <a:endParaRPr lang="en-US" dirty="0"/>
          </a:p>
        </p:txBody>
      </p:sp>
      <p:sp>
        <p:nvSpPr>
          <p:cNvPr id="9" name="Picture Placeholder 8"/>
          <p:cNvSpPr>
            <a:spLocks noGrp="1"/>
          </p:cNvSpPr>
          <p:nvPr>
            <p:ph type="pic" sz="quarter" idx="13"/>
          </p:nvPr>
        </p:nvSpPr>
        <p:spPr>
          <a:xfrm>
            <a:off x="228600" y="1143000"/>
            <a:ext cx="4267200" cy="4267200"/>
          </a:xfrm>
          <a:prstGeom prst="ellipse">
            <a:avLst/>
          </a:prstGeom>
          <a:ln w="28575">
            <a:solidFill>
              <a:schemeClr val="accent1"/>
            </a:solidFill>
          </a:ln>
        </p:spPr>
        <p:txBody>
          <a:bodyPr/>
          <a:lstStyle>
            <a:lvl1pPr marL="0" indent="0">
              <a:buNone/>
              <a:defRPr>
                <a:solidFill>
                  <a:schemeClr val="bg1"/>
                </a:solidFill>
              </a:defRPr>
            </a:lvl1pPr>
          </a:lstStyle>
          <a:p>
            <a:r>
              <a:rPr lang="en-US" smtClean="0"/>
              <a:t>Drag picture to placeholder or click icon to add</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51425" y="381001"/>
            <a:ext cx="3635375" cy="2209800"/>
          </a:xfrm>
        </p:spPr>
        <p:txBody>
          <a:bodyPr anchor="b"/>
          <a:lstStyle>
            <a:lvl1pPr algn="l">
              <a:defRPr sz="4400" b="0">
                <a:solidFill>
                  <a:schemeClr val="tx1"/>
                </a:solidFill>
              </a:defRPr>
            </a:lvl1pPr>
          </a:lstStyle>
          <a:p>
            <a:r>
              <a:rPr lang="en-US" smtClean="0"/>
              <a:t>Click to edit Master title style</a:t>
            </a:r>
            <a:endParaRPr/>
          </a:p>
        </p:txBody>
      </p:sp>
      <p:sp>
        <p:nvSpPr>
          <p:cNvPr id="4" name="Text Placeholder 3"/>
          <p:cNvSpPr>
            <a:spLocks noGrp="1"/>
          </p:cNvSpPr>
          <p:nvPr>
            <p:ph type="body" sz="half" idx="2"/>
          </p:nvPr>
        </p:nvSpPr>
        <p:spPr>
          <a:xfrm>
            <a:off x="5051425" y="2649070"/>
            <a:ext cx="3635375" cy="3505667"/>
          </a:xfrm>
        </p:spPr>
        <p:txBody>
          <a:bodyPr>
            <a:normAutofit/>
          </a:bodyPr>
          <a:lstStyle>
            <a:lvl1pPr marL="0" indent="0">
              <a:spcBef>
                <a:spcPts val="600"/>
              </a:spcBef>
              <a:buNone/>
              <a:defRPr sz="2000">
                <a:solidFill>
                  <a:schemeClr val="tx1">
                    <a:lumMod val="65000"/>
                    <a:lumOff val="3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chemeClr val="bg1"/>
                </a:solidFill>
              </a:defRPr>
            </a:lvl1pPr>
          </a:lstStyle>
          <a:p>
            <a:fld id="{0B385921-A91A-409C-921C-0E0EC1E750EC}" type="datetime2">
              <a:rPr lang="en-US" smtClean="0"/>
              <a:t>Monday, August 12, 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789C0F2-17E0-497A-9BBE-0C73201AAFE3}" type="slidenum">
              <a:rPr lang="en-US" smtClean="0"/>
              <a:pPr/>
              <a:t>‹#›</a:t>
            </a:fld>
            <a:endParaRPr lang="en-US" dirty="0"/>
          </a:p>
        </p:txBody>
      </p:sp>
      <p:sp>
        <p:nvSpPr>
          <p:cNvPr id="9" name="Picture Placeholder 8"/>
          <p:cNvSpPr>
            <a:spLocks noGrp="1"/>
          </p:cNvSpPr>
          <p:nvPr>
            <p:ph type="pic" sz="quarter" idx="13"/>
          </p:nvPr>
        </p:nvSpPr>
        <p:spPr>
          <a:xfrm>
            <a:off x="990600" y="2590800"/>
            <a:ext cx="3505200" cy="3505200"/>
          </a:xfrm>
          <a:prstGeom prst="ellipse">
            <a:avLst/>
          </a:prstGeom>
          <a:ln w="28575">
            <a:solidFill>
              <a:schemeClr val="accent1"/>
            </a:solidFill>
          </a:ln>
        </p:spPr>
        <p:txBody>
          <a:bodyPr/>
          <a:lstStyle>
            <a:lvl1pPr marL="0" indent="0">
              <a:buNone/>
              <a:defRPr>
                <a:solidFill>
                  <a:schemeClr val="bg1"/>
                </a:solidFill>
              </a:defRPr>
            </a:lvl1pPr>
          </a:lstStyle>
          <a:p>
            <a:r>
              <a:rPr lang="en-US" smtClean="0"/>
              <a:t>Drag picture to placeholder or click icon to add</a:t>
            </a:r>
            <a:endParaRPr/>
          </a:p>
        </p:txBody>
      </p:sp>
      <p:sp>
        <p:nvSpPr>
          <p:cNvPr id="8" name="Picture Placeholder 8"/>
          <p:cNvSpPr>
            <a:spLocks noGrp="1"/>
          </p:cNvSpPr>
          <p:nvPr>
            <p:ph type="pic" sz="quarter" idx="14"/>
          </p:nvPr>
        </p:nvSpPr>
        <p:spPr>
          <a:xfrm>
            <a:off x="2479675" y="1260475"/>
            <a:ext cx="1254125" cy="1254125"/>
          </a:xfrm>
          <a:prstGeom prst="ellipse">
            <a:avLst/>
          </a:prstGeom>
          <a:ln w="28575">
            <a:solidFill>
              <a:schemeClr val="accent1"/>
            </a:solidFill>
          </a:ln>
        </p:spPr>
        <p:txBody>
          <a:bodyPr>
            <a:normAutofit/>
          </a:bodyPr>
          <a:lstStyle>
            <a:lvl1pPr marL="0" indent="0">
              <a:buNone/>
              <a:defRPr sz="1400">
                <a:solidFill>
                  <a:schemeClr val="bg1"/>
                </a:solidFill>
              </a:defRPr>
            </a:lvl1pPr>
          </a:lstStyle>
          <a:p>
            <a:r>
              <a:rPr lang="en-US" smtClean="0"/>
              <a:t>Drag picture to placeholder or click icon to add</a:t>
            </a:r>
            <a:endParaRPr/>
          </a:p>
        </p:txBody>
      </p:sp>
      <p:sp>
        <p:nvSpPr>
          <p:cNvPr id="10" name="Picture Placeholder 8"/>
          <p:cNvSpPr>
            <a:spLocks noGrp="1"/>
          </p:cNvSpPr>
          <p:nvPr>
            <p:ph type="pic" sz="quarter" idx="15"/>
          </p:nvPr>
        </p:nvSpPr>
        <p:spPr>
          <a:xfrm>
            <a:off x="269875" y="762000"/>
            <a:ext cx="2092325" cy="2092325"/>
          </a:xfrm>
          <a:prstGeom prst="ellipse">
            <a:avLst/>
          </a:prstGeom>
          <a:ln w="28575">
            <a:solidFill>
              <a:schemeClr val="accent1"/>
            </a:solidFill>
          </a:ln>
        </p:spPr>
        <p:txBody>
          <a:bodyPr>
            <a:normAutofit/>
          </a:bodyPr>
          <a:lstStyle>
            <a:lvl1pPr marL="0" indent="0">
              <a:buNone/>
              <a:defRPr sz="1800">
                <a:solidFill>
                  <a:schemeClr val="bg1"/>
                </a:solidFill>
              </a:defRPr>
            </a:lvl1pPr>
          </a:lstStyle>
          <a:p>
            <a:r>
              <a:rPr lang="en-US" smtClean="0"/>
              <a:t>Drag picture to placeholder or click icon to add</a:t>
            </a:r>
            <a:endParaRPr/>
          </a:p>
        </p:txBody>
      </p:sp>
    </p:spTree>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a:xfrm>
            <a:off x="457200" y="2568388"/>
            <a:ext cx="8228013" cy="3468875"/>
          </a:xfrm>
        </p:spPr>
        <p:txBody>
          <a:bodyPr vert="eaVert"/>
          <a:lstStyle>
            <a:lvl5pPr>
              <a:defRPr/>
            </a:lvl5pPr>
            <a:lvl6pPr marL="1719072">
              <a:defRPr/>
            </a:lvl6pPr>
            <a:lvl7pPr marL="1719072">
              <a:defRPr/>
            </a:lvl7pPr>
            <a:lvl8pPr marL="1719072">
              <a:defRPr/>
            </a:lvl8pPr>
            <a:lvl9pPr marL="1719072">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A56EEE0E-EDB0-4D84-86B0-50833DF22902}" type="datetime2">
              <a:rPr lang="en-US" smtClean="0"/>
              <a:t>Monday, August 12, 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9C0F2-17E0-497A-9BBE-0C73201AAFE3}"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6600" y="274638"/>
            <a:ext cx="1524000" cy="5851525"/>
          </a:xfrm>
        </p:spPr>
        <p:txBody>
          <a:bodyPr vert="eaVert" anchor="t" anchorCtr="0"/>
          <a:lstStyle/>
          <a:p>
            <a:r>
              <a:rPr lang="en-US" smtClean="0"/>
              <a:t>Click to edit Master title style</a:t>
            </a:r>
            <a:endParaRPr/>
          </a:p>
        </p:txBody>
      </p:sp>
      <p:sp>
        <p:nvSpPr>
          <p:cNvPr id="3" name="Vertical Text Placeholder 2"/>
          <p:cNvSpPr>
            <a:spLocks noGrp="1"/>
          </p:cNvSpPr>
          <p:nvPr>
            <p:ph type="body" orient="vert" idx="1"/>
          </p:nvPr>
        </p:nvSpPr>
        <p:spPr>
          <a:xfrm>
            <a:off x="457200" y="416859"/>
            <a:ext cx="6019800" cy="5615642"/>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5114372C-B5AB-4C39-B273-B99224EB4DD5}" type="datetime2">
              <a:rPr lang="en-US" smtClean="0"/>
              <a:t>Monday, August 12, 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9C0F2-17E0-497A-9BBE-0C73201AAFE3}"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losing">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B385921-A91A-409C-921C-0E0EC1E750EC}" type="datetime2">
              <a:rPr lang="en-US" smtClean="0"/>
              <a:t>Monday, August 12, 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789C0F2-17E0-497A-9BBE-0C73201AAFE3}"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14CB1CAA-32CD-4B55-B92A-B8F0843CACF4}" type="datetime2">
              <a:rPr lang="en-US" smtClean="0"/>
              <a:t>Monday, August 12, 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789C0F2-17E0-497A-9BBE-0C73201AAFE3}"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236694"/>
            <a:ext cx="6400800" cy="1362075"/>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1676399" y="3609695"/>
            <a:ext cx="5181601" cy="1500187"/>
          </a:xfrm>
        </p:spPr>
        <p:txBody>
          <a:bodyPr anchor="t" anchorCtr="0"/>
          <a:lstStyle>
            <a:lvl1pPr marL="0" indent="0" algn="r">
              <a:spcBef>
                <a:spcPts val="300"/>
              </a:spcBef>
              <a:buNone/>
              <a:defRPr sz="1800"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solidFill>
                  <a:schemeClr val="bg1"/>
                </a:solidFill>
              </a:defRPr>
            </a:lvl1pPr>
          </a:lstStyle>
          <a:p>
            <a:fld id="{3AD8CDC4-3D19-4983-B478-82F6B8E5AB66}" type="datetime2">
              <a:rPr lang="en-US" smtClean="0"/>
              <a:t>Monday, August 12, 2019</a:t>
            </a:fld>
            <a:endParaRPr lang="en-US" dirty="0"/>
          </a:p>
        </p:txBody>
      </p:sp>
      <p:sp>
        <p:nvSpPr>
          <p:cNvPr id="5" name="Footer Placeholder 4"/>
          <p:cNvSpPr>
            <a:spLocks noGrp="1"/>
          </p:cNvSpPr>
          <p:nvPr>
            <p:ph type="ftr" sz="quarter" idx="11"/>
          </p:nvPr>
        </p:nvSpPr>
        <p:spPr>
          <a:xfrm>
            <a:off x="7238999" y="6356350"/>
            <a:ext cx="1446213" cy="365125"/>
          </a:xfrm>
        </p:spPr>
        <p:txBody>
          <a:bodyPr/>
          <a:lstStyle/>
          <a:p>
            <a:endParaRPr lang="en-US" dirty="0"/>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1789C0F2-17E0-497A-9BBE-0C73201AAFE3}" type="slidenum">
              <a:rPr lang="en-US" smtClean="0"/>
              <a:pPr/>
              <a:t>‹#›</a:t>
            </a:fld>
            <a:endParaRPr lang="en-US" dirty="0"/>
          </a:p>
        </p:txBody>
      </p:sp>
      <p:sp>
        <p:nvSpPr>
          <p:cNvPr id="8" name="TextBox 7"/>
          <p:cNvSpPr txBox="1"/>
          <p:nvPr/>
        </p:nvSpPr>
        <p:spPr>
          <a:xfrm>
            <a:off x="8292818" y="5804647"/>
            <a:ext cx="367088" cy="677108"/>
          </a:xfrm>
          <a:prstGeom prst="rect">
            <a:avLst/>
          </a:prstGeom>
          <a:noFill/>
        </p:spPr>
        <p:txBody>
          <a:bodyPr wrap="none" lIns="0" tIns="0" rIns="0" bIns="0" rtlCol="0">
            <a:spAutoFit/>
          </a:bodyPr>
          <a:lstStyle/>
          <a:p>
            <a:r>
              <a:rPr sz="4400">
                <a:solidFill>
                  <a:schemeClr val="accent1"/>
                </a:solidFill>
                <a:latin typeface="Wingdings" pitchFamily="2" charset="2"/>
              </a:rPr>
              <a:t>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740664" y="2784475"/>
            <a:ext cx="3767328" cy="3252788"/>
          </a:xfrm>
        </p:spPr>
        <p:txBody>
          <a:bodyPr/>
          <a:lstStyle>
            <a:lvl1pPr>
              <a:defRPr sz="1800"/>
            </a:lvl1pPr>
            <a:lvl2pPr>
              <a:defRPr sz="1800"/>
            </a:lvl2pPr>
            <a:lvl3pPr>
              <a:defRPr sz="1800"/>
            </a:lvl3pPr>
            <a:lvl4pPr>
              <a:defRPr sz="1800"/>
            </a:lvl4pPr>
            <a:lvl5pPr>
              <a:defRPr sz="1800"/>
            </a:lvl5pPr>
            <a:lvl6pPr marL="1946275" indent="-227013">
              <a:defRPr sz="1600"/>
            </a:lvl6pPr>
            <a:lvl7pPr marL="2173288" indent="-227013">
              <a:defRPr sz="1600"/>
            </a:lvl7pPr>
            <a:lvl8pPr marL="2398713" indent="-227013">
              <a:defRPr sz="1600"/>
            </a:lvl8pPr>
            <a:lvl9pPr marL="2625725" indent="-227013">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634753" y="2784475"/>
            <a:ext cx="3767328" cy="3252788"/>
          </a:xfrm>
        </p:spPr>
        <p:txBody>
          <a:bodyPr/>
          <a:lstStyle>
            <a:lvl1pPr>
              <a:defRPr sz="1800"/>
            </a:lvl1pPr>
            <a:lvl2pPr>
              <a:defRPr sz="1800"/>
            </a:lvl2pPr>
            <a:lvl3pPr>
              <a:defRPr sz="1800"/>
            </a:lvl3pPr>
            <a:lvl4pPr>
              <a:defRPr sz="1800"/>
            </a:lvl4pPr>
            <a:lvl5pPr>
              <a:defRPr sz="1800"/>
            </a:lvl5pPr>
            <a:lvl6pPr marL="1946275" indent="-227013">
              <a:tabLst/>
              <a:defRPr sz="1600"/>
            </a:lvl6pPr>
            <a:lvl7pPr marL="2173288" indent="-227013">
              <a:tabLst/>
              <a:defRPr sz="1600"/>
            </a:lvl7pPr>
            <a:lvl8pPr marL="2398713" indent="-227013">
              <a:tabLst/>
              <a:defRPr sz="1600"/>
            </a:lvl8pPr>
            <a:lvl9pPr marL="2625725" indent="-227013">
              <a:tabLst/>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84B82477-D5D3-4181-8C11-75D0F2433A87}" type="datetime2">
              <a:rPr lang="en-US" smtClean="0"/>
              <a:t>Monday, August 12, 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789C0F2-17E0-497A-9BBE-0C73201AAFE3}"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740664" y="2232211"/>
            <a:ext cx="3767328" cy="762000"/>
          </a:xfrm>
        </p:spPr>
        <p:txBody>
          <a:bodyPr anchor="b">
            <a:noAutofit/>
          </a:bodyPr>
          <a:lstStyle>
            <a:lvl1pPr marL="0" indent="0" algn="ctr">
              <a:lnSpc>
                <a:spcPts val="2600"/>
              </a:lnSpc>
              <a:spcBef>
                <a:spcPts val="0"/>
              </a:spcBef>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40664" y="3160059"/>
            <a:ext cx="3767328" cy="2891491"/>
          </a:xfrm>
        </p:spPr>
        <p:txBody>
          <a:bodyPr/>
          <a:lstStyle>
            <a:lvl1pPr>
              <a:defRPr sz="1800"/>
            </a:lvl1pPr>
            <a:lvl2pPr>
              <a:defRPr sz="1800"/>
            </a:lvl2pPr>
            <a:lvl3pPr>
              <a:defRPr sz="1800"/>
            </a:lvl3pPr>
            <a:lvl4pPr>
              <a:defRPr sz="1800"/>
            </a:lvl4pPr>
            <a:lvl5pPr>
              <a:defRPr sz="1800"/>
            </a:lvl5pPr>
            <a:lvl6pPr marL="1946275" indent="-234950">
              <a:defRPr sz="1600"/>
            </a:lvl6pPr>
            <a:lvl7pPr marL="2173288" indent="-234950">
              <a:defRPr sz="1600"/>
            </a:lvl7pPr>
            <a:lvl8pPr marL="2398713" indent="-234950">
              <a:defRPr sz="1600"/>
            </a:lvl8pPr>
            <a:lvl9pPr marL="2625725" indent="-234950">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631578" y="2232211"/>
            <a:ext cx="3767328" cy="762000"/>
          </a:xfrm>
        </p:spPr>
        <p:txBody>
          <a:bodyPr anchor="b">
            <a:noAutofit/>
          </a:bodyPr>
          <a:lstStyle>
            <a:lvl1pPr marL="0" indent="0" algn="ctr">
              <a:lnSpc>
                <a:spcPts val="2600"/>
              </a:lnSpc>
              <a:spcBef>
                <a:spcPts val="0"/>
              </a:spcBef>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31578" y="3160059"/>
            <a:ext cx="3767328" cy="2891491"/>
          </a:xfrm>
        </p:spPr>
        <p:txBody>
          <a:bodyPr/>
          <a:lstStyle>
            <a:lvl1pPr>
              <a:defRPr sz="1800"/>
            </a:lvl1pPr>
            <a:lvl2pPr>
              <a:defRPr sz="1800"/>
            </a:lvl2pPr>
            <a:lvl3pPr>
              <a:defRPr sz="1800"/>
            </a:lvl3pPr>
            <a:lvl4pPr>
              <a:defRPr sz="1800"/>
            </a:lvl4pPr>
            <a:lvl5pPr>
              <a:defRPr sz="1800"/>
            </a:lvl5pPr>
            <a:lvl6pPr marL="1946275" indent="-234950">
              <a:defRPr sz="1600"/>
            </a:lvl6pPr>
            <a:lvl7pPr marL="2173288" indent="-234950">
              <a:defRPr sz="1600"/>
            </a:lvl7pPr>
            <a:lvl8pPr marL="2398713" indent="-234950">
              <a:defRPr sz="1600"/>
            </a:lvl8pPr>
            <a:lvl9pPr marL="2625725" indent="-234950">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213E253B-1893-4367-8BAE-DF4BC10DC578}" type="datetime2">
              <a:rPr lang="en-US" smtClean="0"/>
              <a:t>Monday, August 12, 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789C0F2-17E0-497A-9BBE-0C73201AAFE3}"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762000" y="2784475"/>
            <a:ext cx="7656512"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0B385921-A91A-409C-921C-0E0EC1E750EC}" type="datetime2">
              <a:rPr lang="en-US" smtClean="0"/>
              <a:t>Monday, August 12, 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789C0F2-17E0-497A-9BBE-0C73201AAFE3}" type="slidenum">
              <a:rPr lang="en-US" smtClean="0"/>
              <a:pPr/>
              <a:t>‹#›</a:t>
            </a:fld>
            <a:endParaRPr lang="en-US" dirty="0"/>
          </a:p>
        </p:txBody>
      </p:sp>
      <p:sp>
        <p:nvSpPr>
          <p:cNvPr id="8" name="Content Placeholder 2"/>
          <p:cNvSpPr>
            <a:spLocks noGrp="1"/>
          </p:cNvSpPr>
          <p:nvPr>
            <p:ph sz="half" idx="13"/>
          </p:nvPr>
        </p:nvSpPr>
        <p:spPr>
          <a:xfrm>
            <a:off x="762000" y="4497070"/>
            <a:ext cx="7656512"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636008" y="2784475"/>
            <a:ext cx="3767328" cy="1554480"/>
          </a:xfrm>
        </p:spPr>
        <p:txBody>
          <a:bodyPr/>
          <a:lstStyle>
            <a:lvl1pPr>
              <a:defRPr sz="1800"/>
            </a:lvl1pPr>
            <a:lvl2pPr>
              <a:defRPr sz="1800"/>
            </a:lvl2pPr>
            <a:lvl3pPr>
              <a:defRPr sz="1800"/>
            </a:lvl3pPr>
            <a:lvl4pPr>
              <a:defRPr sz="1800"/>
            </a:lvl4pPr>
            <a:lvl5pPr>
              <a:defRPr sz="1800"/>
            </a:lvl5pPr>
            <a:lvl6pPr marL="1946275" indent="-227013">
              <a:defRPr sz="1600"/>
            </a:lvl6pPr>
            <a:lvl7pPr marL="2173288" indent="-227013">
              <a:defRPr sz="1600"/>
            </a:lvl7pPr>
            <a:lvl8pPr marL="2398713" indent="-227013">
              <a:defRPr sz="1600"/>
            </a:lvl8pPr>
            <a:lvl9pPr marL="2625725" indent="-227013">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0B385921-A91A-409C-921C-0E0EC1E750EC}" type="datetime2">
              <a:rPr lang="en-US" smtClean="0"/>
              <a:t>Monday, August 12, 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789C0F2-17E0-497A-9BBE-0C73201AAFE3}" type="slidenum">
              <a:rPr lang="en-US" smtClean="0"/>
              <a:pPr/>
              <a:t>‹#›</a:t>
            </a:fld>
            <a:endParaRPr lang="en-US" dirty="0"/>
          </a:p>
        </p:txBody>
      </p:sp>
      <p:sp>
        <p:nvSpPr>
          <p:cNvPr id="8" name="Content Placeholder 2"/>
          <p:cNvSpPr>
            <a:spLocks noGrp="1"/>
          </p:cNvSpPr>
          <p:nvPr>
            <p:ph sz="half" idx="13"/>
          </p:nvPr>
        </p:nvSpPr>
        <p:spPr>
          <a:xfrm>
            <a:off x="4636008" y="4497070"/>
            <a:ext cx="3767328" cy="1554480"/>
          </a:xfrm>
        </p:spPr>
        <p:txBody>
          <a:bodyPr/>
          <a:lstStyle>
            <a:lvl1pPr>
              <a:defRPr sz="1800"/>
            </a:lvl1pPr>
            <a:lvl2pPr>
              <a:defRPr sz="1800"/>
            </a:lvl2pPr>
            <a:lvl3pPr>
              <a:defRPr sz="1800"/>
            </a:lvl3pPr>
            <a:lvl4pPr>
              <a:defRPr sz="1800"/>
            </a:lvl4pPr>
            <a:lvl5pPr>
              <a:defRPr sz="1800"/>
            </a:lvl5pPr>
            <a:lvl6pPr marL="1946275" indent="-234950">
              <a:defRPr sz="1600"/>
            </a:lvl6pPr>
            <a:lvl7pPr marL="2173288" indent="-234950">
              <a:defRPr sz="1600"/>
            </a:lvl7pPr>
            <a:lvl8pPr marL="2398713" indent="-234950">
              <a:defRPr sz="1600"/>
            </a:lvl8pPr>
            <a:lvl9pPr marL="2625725" indent="-234950">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9" name="Content Placeholder 2"/>
          <p:cNvSpPr>
            <a:spLocks noGrp="1"/>
          </p:cNvSpPr>
          <p:nvPr>
            <p:ph sz="half" idx="14"/>
          </p:nvPr>
        </p:nvSpPr>
        <p:spPr>
          <a:xfrm>
            <a:off x="740664" y="2784475"/>
            <a:ext cx="3767328" cy="3252788"/>
          </a:xfrm>
        </p:spPr>
        <p:txBody>
          <a:bodyPr/>
          <a:lstStyle>
            <a:lvl1pPr>
              <a:defRPr sz="1800"/>
            </a:lvl1pPr>
            <a:lvl2pPr>
              <a:defRPr sz="1800"/>
            </a:lvl2pPr>
            <a:lvl3pPr>
              <a:defRPr sz="1800"/>
            </a:lvl3pPr>
            <a:lvl4pPr>
              <a:defRPr sz="1800"/>
            </a:lvl4pPr>
            <a:lvl5pPr>
              <a:defRPr sz="1800"/>
            </a:lvl5pPr>
            <a:lvl6pPr marL="1946275" indent="-234950">
              <a:defRPr sz="1600"/>
            </a:lvl6pPr>
            <a:lvl7pPr marL="2173288" indent="-234950">
              <a:defRPr sz="1600"/>
            </a:lvl7pPr>
            <a:lvl8pPr marL="2398713" indent="-234950">
              <a:defRPr sz="1600"/>
            </a:lvl8pPr>
            <a:lvl9pPr marL="2625725" indent="-234950">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636008" y="2784475"/>
            <a:ext cx="3767328" cy="1554480"/>
          </a:xfrm>
        </p:spPr>
        <p:txBody>
          <a:bodyPr/>
          <a:lstStyle>
            <a:lvl1pPr>
              <a:defRPr sz="1800"/>
            </a:lvl1pPr>
            <a:lvl2pPr>
              <a:defRPr sz="1800"/>
            </a:lvl2pPr>
            <a:lvl3pPr>
              <a:defRPr sz="1800"/>
            </a:lvl3pPr>
            <a:lvl4pPr>
              <a:defRPr sz="1800"/>
            </a:lvl4pPr>
            <a:lvl5pPr>
              <a:defRPr sz="1800"/>
            </a:lvl5pPr>
            <a:lvl6pPr marL="1946275" indent="-227013">
              <a:defRPr sz="1600"/>
            </a:lvl6pPr>
            <a:lvl7pPr marL="2173288" indent="-227013">
              <a:defRPr sz="1600"/>
            </a:lvl7pPr>
            <a:lvl8pPr marL="2398713" indent="-227013">
              <a:defRPr sz="1600"/>
            </a:lvl8pPr>
            <a:lvl9pPr marL="2625725" indent="-227013">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0B385921-A91A-409C-921C-0E0EC1E750EC}" type="datetime2">
              <a:rPr lang="en-US" smtClean="0"/>
              <a:t>Monday, August 12, 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789C0F2-17E0-497A-9BBE-0C73201AAFE3}" type="slidenum">
              <a:rPr lang="en-US" smtClean="0"/>
              <a:pPr/>
              <a:t>‹#›</a:t>
            </a:fld>
            <a:endParaRPr lang="en-US" dirty="0"/>
          </a:p>
        </p:txBody>
      </p:sp>
      <p:sp>
        <p:nvSpPr>
          <p:cNvPr id="8" name="Content Placeholder 2"/>
          <p:cNvSpPr>
            <a:spLocks noGrp="1"/>
          </p:cNvSpPr>
          <p:nvPr>
            <p:ph sz="half" idx="13"/>
          </p:nvPr>
        </p:nvSpPr>
        <p:spPr>
          <a:xfrm>
            <a:off x="4636008" y="4497070"/>
            <a:ext cx="3767328" cy="1554480"/>
          </a:xfrm>
        </p:spPr>
        <p:txBody>
          <a:bodyPr/>
          <a:lstStyle>
            <a:lvl1pPr>
              <a:defRPr sz="1800"/>
            </a:lvl1pPr>
            <a:lvl2pPr>
              <a:defRPr sz="1800"/>
            </a:lvl2pPr>
            <a:lvl3pPr>
              <a:defRPr sz="1800"/>
            </a:lvl3pPr>
            <a:lvl4pPr>
              <a:defRPr sz="1800"/>
            </a:lvl4pPr>
            <a:lvl5pPr>
              <a:defRPr sz="1800"/>
            </a:lvl5pPr>
            <a:lvl6pPr marL="1946275" indent="-234950" algn="l" defTabSz="914400" rtl="0" eaLnBrk="1" latinLnBrk="0" hangingPunct="1">
              <a:spcBef>
                <a:spcPct val="20000"/>
              </a:spcBef>
              <a:buSzPct val="90000"/>
              <a:buFont typeface="Wingdings" pitchFamily="2" charset="2"/>
              <a:buChar char=""/>
              <a:defRPr lang="en-US" sz="1600" kern="1200" dirty="0" smtClean="0">
                <a:solidFill>
                  <a:schemeClr val="tx1">
                    <a:lumMod val="65000"/>
                    <a:lumOff val="35000"/>
                  </a:schemeClr>
                </a:solidFill>
                <a:latin typeface="+mn-lt"/>
                <a:ea typeface="+mn-ea"/>
                <a:cs typeface="+mn-cs"/>
              </a:defRPr>
            </a:lvl6pPr>
            <a:lvl7pPr marL="2173288" indent="-234950" algn="l" defTabSz="914400" rtl="0" eaLnBrk="1" latinLnBrk="0" hangingPunct="1">
              <a:spcBef>
                <a:spcPct val="20000"/>
              </a:spcBef>
              <a:buSzPct val="90000"/>
              <a:buFont typeface="Wingdings" pitchFamily="2" charset="2"/>
              <a:buChar char=""/>
              <a:defRPr lang="en-US" sz="1600" kern="1200" dirty="0" smtClean="0">
                <a:solidFill>
                  <a:schemeClr val="tx1">
                    <a:lumMod val="65000"/>
                    <a:lumOff val="35000"/>
                  </a:schemeClr>
                </a:solidFill>
                <a:latin typeface="+mn-lt"/>
                <a:ea typeface="+mn-ea"/>
                <a:cs typeface="+mn-cs"/>
              </a:defRPr>
            </a:lvl7pPr>
            <a:lvl8pPr marL="2398713" indent="-234950" algn="l" defTabSz="914400" rtl="0" eaLnBrk="1" latinLnBrk="0" hangingPunct="1">
              <a:spcBef>
                <a:spcPct val="20000"/>
              </a:spcBef>
              <a:buSzPct val="90000"/>
              <a:buFont typeface="Wingdings" pitchFamily="2" charset="2"/>
              <a:buChar char=""/>
              <a:defRPr lang="en-US" sz="1600" kern="1200" dirty="0" smtClean="0">
                <a:solidFill>
                  <a:schemeClr val="tx1">
                    <a:lumMod val="65000"/>
                    <a:lumOff val="35000"/>
                  </a:schemeClr>
                </a:solidFill>
                <a:latin typeface="+mn-lt"/>
                <a:ea typeface="+mn-ea"/>
                <a:cs typeface="+mn-cs"/>
              </a:defRPr>
            </a:lvl8pPr>
            <a:lvl9pPr marL="2625725" indent="-234950" algn="l" defTabSz="914400" rtl="0" eaLnBrk="1" latinLnBrk="0" hangingPunct="1">
              <a:spcBef>
                <a:spcPct val="20000"/>
              </a:spcBef>
              <a:buSzPct val="90000"/>
              <a:buFont typeface="Wingdings" pitchFamily="2" charset="2"/>
              <a:buChar char=""/>
              <a:defRPr lang="en-US" sz="1600" kern="1200" dirty="0">
                <a:solidFill>
                  <a:schemeClr val="tx1">
                    <a:lumMod val="65000"/>
                    <a:lumOff val="35000"/>
                  </a:schemeClr>
                </a:solidFill>
                <a:latin typeface="+mn-lt"/>
                <a:ea typeface="+mn-ea"/>
                <a:cs typeface="+mn-cs"/>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0" name="Content Placeholder 2"/>
          <p:cNvSpPr>
            <a:spLocks noGrp="1"/>
          </p:cNvSpPr>
          <p:nvPr>
            <p:ph sz="half" idx="14"/>
          </p:nvPr>
        </p:nvSpPr>
        <p:spPr>
          <a:xfrm>
            <a:off x="739775" y="2784475"/>
            <a:ext cx="3767328" cy="1554480"/>
          </a:xfrm>
        </p:spPr>
        <p:txBody>
          <a:bodyPr/>
          <a:lstStyle>
            <a:lvl1pPr>
              <a:defRPr sz="1800"/>
            </a:lvl1pPr>
            <a:lvl2pPr>
              <a:defRPr sz="1800"/>
            </a:lvl2pPr>
            <a:lvl3pPr>
              <a:defRPr sz="1800"/>
            </a:lvl3pPr>
            <a:lvl4pPr>
              <a:defRPr sz="1800"/>
            </a:lvl4pPr>
            <a:lvl5pPr>
              <a:defRPr sz="1800"/>
            </a:lvl5pPr>
            <a:lvl6pPr marL="1946275" indent="-227013">
              <a:defRPr sz="1600"/>
            </a:lvl6pPr>
            <a:lvl7pPr marL="2173288" indent="-227013">
              <a:defRPr sz="1600"/>
            </a:lvl7pPr>
            <a:lvl8pPr marL="2398713" indent="-227013">
              <a:defRPr sz="1600"/>
            </a:lvl8pPr>
            <a:lvl9pPr marL="2625725" indent="-227013">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1" name="Content Placeholder 2"/>
          <p:cNvSpPr>
            <a:spLocks noGrp="1"/>
          </p:cNvSpPr>
          <p:nvPr>
            <p:ph sz="half" idx="15"/>
          </p:nvPr>
        </p:nvSpPr>
        <p:spPr>
          <a:xfrm>
            <a:off x="739775" y="4497070"/>
            <a:ext cx="3767328" cy="1554480"/>
          </a:xfrm>
        </p:spPr>
        <p:txBody>
          <a:bodyPr/>
          <a:lstStyle>
            <a:lvl1pPr>
              <a:defRPr sz="1800"/>
            </a:lvl1pPr>
            <a:lvl2pPr>
              <a:defRPr sz="1800"/>
            </a:lvl2pPr>
            <a:lvl3pPr>
              <a:defRPr sz="1800"/>
            </a:lvl3pPr>
            <a:lvl4pPr>
              <a:defRPr sz="1800"/>
            </a:lvl4pPr>
            <a:lvl5pPr>
              <a:defRPr sz="1800"/>
            </a:lvl5pPr>
            <a:lvl6pPr marL="1946275" indent="-234950" algn="l" defTabSz="914400" rtl="0" eaLnBrk="1" latinLnBrk="0" hangingPunct="1">
              <a:spcBef>
                <a:spcPct val="20000"/>
              </a:spcBef>
              <a:buSzPct val="90000"/>
              <a:buFont typeface="Wingdings" pitchFamily="2" charset="2"/>
              <a:buChar char=""/>
              <a:defRPr lang="en-US" sz="1600" kern="1200" dirty="0" smtClean="0">
                <a:solidFill>
                  <a:schemeClr val="tx1">
                    <a:lumMod val="65000"/>
                    <a:lumOff val="35000"/>
                  </a:schemeClr>
                </a:solidFill>
                <a:latin typeface="+mn-lt"/>
                <a:ea typeface="+mn-ea"/>
                <a:cs typeface="+mn-cs"/>
              </a:defRPr>
            </a:lvl6pPr>
            <a:lvl7pPr marL="2173288" indent="-234950" algn="l" defTabSz="914400" rtl="0" eaLnBrk="1" latinLnBrk="0" hangingPunct="1">
              <a:spcBef>
                <a:spcPct val="20000"/>
              </a:spcBef>
              <a:buSzPct val="90000"/>
              <a:buFont typeface="Wingdings" pitchFamily="2" charset="2"/>
              <a:buChar char=""/>
              <a:defRPr lang="en-US" sz="1600" kern="1200" dirty="0" smtClean="0">
                <a:solidFill>
                  <a:schemeClr val="tx1">
                    <a:lumMod val="65000"/>
                    <a:lumOff val="35000"/>
                  </a:schemeClr>
                </a:solidFill>
                <a:latin typeface="+mn-lt"/>
                <a:ea typeface="+mn-ea"/>
                <a:cs typeface="+mn-cs"/>
              </a:defRPr>
            </a:lvl7pPr>
            <a:lvl8pPr marL="2398713" indent="-234950" algn="l" defTabSz="914400" rtl="0" eaLnBrk="1" latinLnBrk="0" hangingPunct="1">
              <a:spcBef>
                <a:spcPct val="20000"/>
              </a:spcBef>
              <a:buSzPct val="90000"/>
              <a:buFont typeface="Wingdings" pitchFamily="2" charset="2"/>
              <a:buChar char=""/>
              <a:defRPr lang="en-US" sz="1600" kern="1200" dirty="0" smtClean="0">
                <a:solidFill>
                  <a:schemeClr val="tx1">
                    <a:lumMod val="65000"/>
                    <a:lumOff val="35000"/>
                  </a:schemeClr>
                </a:solidFill>
                <a:latin typeface="+mn-lt"/>
                <a:ea typeface="+mn-ea"/>
                <a:cs typeface="+mn-cs"/>
              </a:defRPr>
            </a:lvl8pPr>
            <a:lvl9pPr marL="2625725" indent="-234950" algn="l" defTabSz="914400" rtl="0" eaLnBrk="1" latinLnBrk="0" hangingPunct="1">
              <a:spcBef>
                <a:spcPct val="20000"/>
              </a:spcBef>
              <a:buSzPct val="90000"/>
              <a:buFont typeface="Wingdings" pitchFamily="2" charset="2"/>
              <a:buChar char=""/>
              <a:defRPr lang="en-US" sz="1600" kern="1200" dirty="0">
                <a:solidFill>
                  <a:schemeClr val="tx1">
                    <a:lumMod val="65000"/>
                    <a:lumOff val="35000"/>
                  </a:schemeClr>
                </a:solidFill>
                <a:latin typeface="+mn-lt"/>
                <a:ea typeface="+mn-ea"/>
                <a:cs typeface="+mn-cs"/>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8B62300D-25B3-4603-86C9-4CB776489F00}" type="datetime2">
              <a:rPr lang="en-US" smtClean="0"/>
              <a:t>Monday, August 12, 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789C0F2-17E0-497A-9BBE-0C73201AAFE3}"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45141"/>
            <a:ext cx="8229600" cy="1143000"/>
          </a:xfrm>
          <a:prstGeom prst="rect">
            <a:avLst/>
          </a:prstGeom>
        </p:spPr>
        <p:txBody>
          <a:bodyPr vert="horz" lIns="91440" tIns="45720" rIns="91440" bIns="45720" rtlCol="0" anchor="ctr">
            <a:noAutofit/>
          </a:bodyPr>
          <a:lstStyle/>
          <a:p>
            <a:r>
              <a:rPr lang="en-US" smtClean="0"/>
              <a:t>Click to edit Master title style</a:t>
            </a:r>
            <a:endParaRPr/>
          </a:p>
        </p:txBody>
      </p:sp>
      <p:sp>
        <p:nvSpPr>
          <p:cNvPr id="3" name="Text Placeholder 2"/>
          <p:cNvSpPr>
            <a:spLocks noGrp="1"/>
          </p:cNvSpPr>
          <p:nvPr>
            <p:ph type="body" idx="1"/>
          </p:nvPr>
        </p:nvSpPr>
        <p:spPr>
          <a:xfrm>
            <a:off x="739775" y="2770094"/>
            <a:ext cx="7662864" cy="326716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fld id="{0B385921-A91A-409C-921C-0E0EC1E750EC}" type="datetime2">
              <a:rPr lang="en-US" smtClean="0"/>
              <a:t>Monday, August 12, 2019</a:t>
            </a:fld>
            <a:endParaRPr lang="en-US" dirty="0"/>
          </a:p>
        </p:txBody>
      </p:sp>
      <p:sp>
        <p:nvSpPr>
          <p:cNvPr id="5" name="Footer Placeholder 4"/>
          <p:cNvSpPr>
            <a:spLocks noGrp="1"/>
          </p:cNvSpPr>
          <p:nvPr>
            <p:ph type="ftr" sz="quarter" idx="3"/>
          </p:nvPr>
        </p:nvSpPr>
        <p:spPr>
          <a:xfrm>
            <a:off x="5789613" y="6356350"/>
            <a:ext cx="2895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4305300" y="6356350"/>
            <a:ext cx="533400" cy="365125"/>
          </a:xfrm>
          <a:prstGeom prst="rect">
            <a:avLst/>
          </a:prstGeom>
        </p:spPr>
        <p:txBody>
          <a:bodyPr vert="horz" lIns="91440" tIns="45720" rIns="91440" bIns="45720" rtlCol="0" anchor="ctr"/>
          <a:lstStyle>
            <a:lvl1pPr algn="ctr">
              <a:defRPr sz="1100" b="1">
                <a:solidFill>
                  <a:schemeClr val="tx1">
                    <a:lumMod val="50000"/>
                    <a:lumOff val="50000"/>
                  </a:schemeClr>
                </a:solidFill>
              </a:defRPr>
            </a:lvl1pPr>
          </a:lstStyle>
          <a:p>
            <a:fld id="{1789C0F2-17E0-497A-9BBE-0C73201AAFE3}"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4161" r:id="rId1"/>
    <p:sldLayoutId id="2147484162" r:id="rId2"/>
    <p:sldLayoutId id="2147484163" r:id="rId3"/>
    <p:sldLayoutId id="2147484164" r:id="rId4"/>
    <p:sldLayoutId id="2147484165" r:id="rId5"/>
    <p:sldLayoutId id="2147484166" r:id="rId6"/>
    <p:sldLayoutId id="2147484167" r:id="rId7"/>
    <p:sldLayoutId id="2147484168" r:id="rId8"/>
    <p:sldLayoutId id="2147484169" r:id="rId9"/>
    <p:sldLayoutId id="2147484170" r:id="rId10"/>
    <p:sldLayoutId id="2147484171" r:id="rId11"/>
    <p:sldLayoutId id="2147484172" r:id="rId12"/>
    <p:sldLayoutId id="2147484173" r:id="rId13"/>
    <p:sldLayoutId id="2147484174" r:id="rId14"/>
    <p:sldLayoutId id="2147484175" r:id="rId15"/>
    <p:sldLayoutId id="2147484176" r:id="rId16"/>
  </p:sldLayoutIdLst>
  <p:hf sldNum="0" hdr="0" ftr="0" dt="0"/>
  <p:txStyles>
    <p:titleStyle>
      <a:lvl1pPr algn="ctr" defTabSz="914400" rtl="0" eaLnBrk="1" latinLnBrk="0" hangingPunct="1">
        <a:spcBef>
          <a:spcPct val="0"/>
        </a:spcBef>
        <a:buNone/>
        <a:defRPr sz="4600" kern="1200">
          <a:solidFill>
            <a:schemeClr val="bg1"/>
          </a:solidFill>
          <a:latin typeface="+mj-lt"/>
          <a:ea typeface="+mj-ea"/>
          <a:cs typeface="+mj-cs"/>
        </a:defRPr>
      </a:lvl1pPr>
    </p:titleStyle>
    <p:bodyStyle>
      <a:lvl1pPr marL="342900" indent="-342900" algn="l" defTabSz="914400" rtl="0" eaLnBrk="1" latinLnBrk="0" hangingPunct="1">
        <a:spcBef>
          <a:spcPts val="2000"/>
        </a:spcBef>
        <a:buClr>
          <a:schemeClr val="accent1"/>
        </a:buClr>
        <a:buSzPct val="90000"/>
        <a:buFont typeface="Wingdings" pitchFamily="2" charset="2"/>
        <a:buChar char="S"/>
        <a:defRPr sz="22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60000"/>
            <a:lumOff val="40000"/>
          </a:schemeClr>
        </a:buClr>
        <a:buSzPct val="90000"/>
        <a:buFont typeface="Wingdings" pitchFamily="2" charset="2"/>
        <a:buChar char="S"/>
        <a:defRPr sz="2000" kern="1200">
          <a:solidFill>
            <a:schemeClr val="tx1">
              <a:lumMod val="65000"/>
              <a:lumOff val="35000"/>
            </a:schemeClr>
          </a:solidFill>
          <a:latin typeface="+mn-lt"/>
          <a:ea typeface="+mn-ea"/>
          <a:cs typeface="+mn-cs"/>
        </a:defRPr>
      </a:lvl2pPr>
      <a:lvl3pPr marL="1035050" indent="-349250" algn="l" defTabSz="914400" rtl="0" eaLnBrk="1" latinLnBrk="0" hangingPunct="1">
        <a:spcBef>
          <a:spcPts val="600"/>
        </a:spcBef>
        <a:buClr>
          <a:schemeClr val="accent1"/>
        </a:buClr>
        <a:buSzPct val="90000"/>
        <a:buFont typeface="Wingdings" pitchFamily="2" charset="2"/>
        <a:buChar char="S"/>
        <a:defRPr sz="1800" kern="1200">
          <a:solidFill>
            <a:schemeClr val="tx1">
              <a:lumMod val="65000"/>
              <a:lumOff val="35000"/>
            </a:schemeClr>
          </a:solidFill>
          <a:latin typeface="+mn-lt"/>
          <a:ea typeface="+mn-ea"/>
          <a:cs typeface="+mn-cs"/>
        </a:defRPr>
      </a:lvl3pPr>
      <a:lvl4pPr marL="1371600" indent="-336550" algn="l" defTabSz="914400" rtl="0" eaLnBrk="1" latinLnBrk="0" hangingPunct="1">
        <a:spcBef>
          <a:spcPts val="600"/>
        </a:spcBef>
        <a:buClr>
          <a:schemeClr val="accent1">
            <a:lumMod val="60000"/>
            <a:lumOff val="40000"/>
          </a:schemeClr>
        </a:buClr>
        <a:buSzPct val="90000"/>
        <a:buFont typeface="Wingdings" pitchFamily="2" charset="2"/>
        <a:buChar char="S"/>
        <a:defRPr sz="1800" kern="1200">
          <a:solidFill>
            <a:schemeClr val="tx1">
              <a:lumMod val="65000"/>
              <a:lumOff val="35000"/>
            </a:schemeClr>
          </a:solidFill>
          <a:latin typeface="+mn-lt"/>
          <a:ea typeface="+mn-ea"/>
          <a:cs typeface="+mn-cs"/>
        </a:defRPr>
      </a:lvl4pPr>
      <a:lvl5pPr marL="1720850" indent="-349250" algn="l" defTabSz="914400" rtl="0" eaLnBrk="1" latinLnBrk="0" hangingPunct="1">
        <a:spcBef>
          <a:spcPts val="600"/>
        </a:spcBef>
        <a:buClr>
          <a:schemeClr val="accent1"/>
        </a:buClr>
        <a:buSzPct val="90000"/>
        <a:buFont typeface="Wingdings" pitchFamily="2" charset="2"/>
        <a:buChar char="S"/>
        <a:defRPr sz="1800" kern="1200">
          <a:solidFill>
            <a:schemeClr val="tx1">
              <a:lumMod val="65000"/>
              <a:lumOff val="35000"/>
            </a:schemeClr>
          </a:solidFill>
          <a:latin typeface="+mn-lt"/>
          <a:ea typeface="+mn-ea"/>
          <a:cs typeface="+mn-cs"/>
        </a:defRPr>
      </a:lvl5pPr>
      <a:lvl6pPr marL="2055813" indent="-344488" algn="l" defTabSz="914400" rtl="0" eaLnBrk="1" latinLnBrk="0" hangingPunct="1">
        <a:spcBef>
          <a:spcPct val="20000"/>
        </a:spcBef>
        <a:buClr>
          <a:schemeClr val="accent1">
            <a:lumMod val="60000"/>
            <a:lumOff val="40000"/>
          </a:schemeClr>
        </a:buClr>
        <a:buSzPct val="90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2398713" indent="-344488" algn="l" defTabSz="914400" rtl="0" eaLnBrk="1" latinLnBrk="0" hangingPunct="1">
        <a:spcBef>
          <a:spcPct val="20000"/>
        </a:spcBef>
        <a:buClr>
          <a:schemeClr val="accent1"/>
        </a:buClr>
        <a:buSzPct val="90000"/>
        <a:buFont typeface="Wingdings" pitchFamily="2" charset="2"/>
        <a:buChar char=""/>
        <a:defRPr lang="en-US" sz="1800" kern="1200" dirty="0" smtClean="0">
          <a:solidFill>
            <a:schemeClr val="tx1">
              <a:lumMod val="65000"/>
              <a:lumOff val="35000"/>
            </a:schemeClr>
          </a:solidFill>
          <a:latin typeface="+mn-lt"/>
          <a:ea typeface="+mn-ea"/>
          <a:cs typeface="+mn-cs"/>
        </a:defRPr>
      </a:lvl7pPr>
      <a:lvl8pPr marL="2743200" indent="-344488" algn="l" defTabSz="914400" rtl="0" eaLnBrk="1" latinLnBrk="0" hangingPunct="1">
        <a:spcBef>
          <a:spcPct val="20000"/>
        </a:spcBef>
        <a:buClr>
          <a:schemeClr val="accent1">
            <a:lumMod val="60000"/>
            <a:lumOff val="40000"/>
          </a:schemeClr>
        </a:buClr>
        <a:buSzPct val="90000"/>
        <a:buFont typeface="Wingdings" pitchFamily="2" charset="2"/>
        <a:buChar char=""/>
        <a:defRPr lang="en-US" sz="1800" kern="1200" dirty="0" smtClean="0">
          <a:solidFill>
            <a:schemeClr val="tx1">
              <a:lumMod val="65000"/>
              <a:lumOff val="35000"/>
            </a:schemeClr>
          </a:solidFill>
          <a:latin typeface="+mn-lt"/>
          <a:ea typeface="+mn-ea"/>
          <a:cs typeface="+mn-cs"/>
        </a:defRPr>
      </a:lvl8pPr>
      <a:lvl9pPr marL="3087688" indent="-344488" algn="l" defTabSz="914400" rtl="0" eaLnBrk="1" latinLnBrk="0" hangingPunct="1">
        <a:spcBef>
          <a:spcPct val="20000"/>
        </a:spcBef>
        <a:buClr>
          <a:schemeClr val="accent1"/>
        </a:buClr>
        <a:buSzPct val="90000"/>
        <a:buFont typeface="Wingdings" pitchFamily="2"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199" y="965200"/>
            <a:ext cx="8228013" cy="2257425"/>
          </a:xfrm>
        </p:spPr>
        <p:txBody>
          <a:bodyPr>
            <a:normAutofit fontScale="90000"/>
          </a:bodyPr>
          <a:lstStyle/>
          <a:p>
            <a:r>
              <a:rPr lang="en-US" dirty="0" smtClean="0"/>
              <a:t>An Overview of NSF Compliance Agreement Activity</a:t>
            </a:r>
            <a:endParaRPr lang="en-US" dirty="0"/>
          </a:p>
        </p:txBody>
      </p:sp>
      <p:sp>
        <p:nvSpPr>
          <p:cNvPr id="3" name="Subtitle 2"/>
          <p:cNvSpPr>
            <a:spLocks noGrp="1"/>
          </p:cNvSpPr>
          <p:nvPr>
            <p:ph type="subTitle" idx="1"/>
          </p:nvPr>
        </p:nvSpPr>
        <p:spPr>
          <a:xfrm>
            <a:off x="457199" y="3307975"/>
            <a:ext cx="8228013" cy="1399491"/>
          </a:xfrm>
        </p:spPr>
        <p:txBody>
          <a:bodyPr>
            <a:normAutofit/>
          </a:bodyPr>
          <a:lstStyle/>
          <a:p>
            <a:r>
              <a:rPr lang="en-US" dirty="0" smtClean="0"/>
              <a:t>Presentation to </a:t>
            </a:r>
            <a:endParaRPr lang="en-US" dirty="0"/>
          </a:p>
          <a:p>
            <a:r>
              <a:rPr lang="en-US" dirty="0" smtClean="0"/>
              <a:t>NSF Relevant Employees</a:t>
            </a:r>
            <a:endParaRPr lang="en-US" dirty="0"/>
          </a:p>
          <a:p>
            <a:r>
              <a:rPr lang="en-US" dirty="0" smtClean="0"/>
              <a:t>By</a:t>
            </a:r>
            <a:endParaRPr lang="en-US" dirty="0"/>
          </a:p>
          <a:p>
            <a:r>
              <a:rPr lang="en-US" dirty="0" smtClean="0"/>
              <a:t>JSU NSF Compliance Committee</a:t>
            </a:r>
          </a:p>
        </p:txBody>
      </p:sp>
    </p:spTree>
    <p:extLst>
      <p:ext uri="{BB962C8B-B14F-4D97-AF65-F5344CB8AC3E}">
        <p14:creationId xmlns:p14="http://schemas.microsoft.com/office/powerpoint/2010/main" val="36095299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Internal Reporting</a:t>
            </a:r>
            <a:endParaRPr lang="en-US" dirty="0"/>
          </a:p>
        </p:txBody>
      </p:sp>
      <p:sp>
        <p:nvSpPr>
          <p:cNvPr id="3" name="Content Placeholder 2"/>
          <p:cNvSpPr>
            <a:spLocks noGrp="1"/>
          </p:cNvSpPr>
          <p:nvPr>
            <p:ph idx="1"/>
          </p:nvPr>
        </p:nvSpPr>
        <p:spPr/>
        <p:txBody>
          <a:bodyPr>
            <a:normAutofit fontScale="92500"/>
          </a:bodyPr>
          <a:lstStyle/>
          <a:p>
            <a:r>
              <a:rPr lang="en-US" dirty="0"/>
              <a:t>JSU will utilize the existing confidential reporting mechanism of the Mississippi Institutions of Higher Learning (</a:t>
            </a:r>
            <a:r>
              <a:rPr lang="en-US" dirty="0" err="1"/>
              <a:t>EthicsPoint</a:t>
            </a:r>
            <a:r>
              <a:rPr lang="en-US" dirty="0"/>
              <a:t>) </a:t>
            </a:r>
            <a:endParaRPr lang="en-US" dirty="0" smtClean="0"/>
          </a:p>
          <a:p>
            <a:r>
              <a:rPr lang="en-US" dirty="0"/>
              <a:t>NSF OIG Fraud Hotline </a:t>
            </a:r>
            <a:r>
              <a:rPr lang="en-US" dirty="0" smtClean="0"/>
              <a:t>posters </a:t>
            </a:r>
            <a:r>
              <a:rPr lang="en-US" dirty="0"/>
              <a:t>will be placed prominently on JSU’s compliance website </a:t>
            </a:r>
            <a:r>
              <a:rPr lang="en-US" dirty="0" smtClean="0"/>
              <a:t>and </a:t>
            </a:r>
            <a:r>
              <a:rPr lang="en-US" dirty="0"/>
              <a:t>in campus locations that have been identified as areas where relevant employees conduct research and manage other grant-related responsibilities </a:t>
            </a:r>
            <a:endParaRPr lang="en-US" dirty="0" smtClean="0"/>
          </a:p>
          <a:p>
            <a:r>
              <a:rPr lang="en-US" dirty="0" smtClean="0"/>
              <a:t>Mandatory annual independent audits must be conducted to ensure compliance for the duration of the agreement</a:t>
            </a:r>
          </a:p>
          <a:p>
            <a:endParaRPr lang="en-US" dirty="0"/>
          </a:p>
        </p:txBody>
      </p:sp>
    </p:spTree>
    <p:extLst>
      <p:ext uri="{BB962C8B-B14F-4D97-AF65-F5344CB8AC3E}">
        <p14:creationId xmlns:p14="http://schemas.microsoft.com/office/powerpoint/2010/main" val="13676814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Compliance Program </a:t>
            </a:r>
            <a:r>
              <a:rPr lang="en-US" sz="4000" dirty="0" smtClean="0"/>
              <a:t>Monitoring </a:t>
            </a:r>
            <a:endParaRPr lang="en-US" sz="4000" dirty="0"/>
          </a:p>
        </p:txBody>
      </p:sp>
      <p:sp>
        <p:nvSpPr>
          <p:cNvPr id="3" name="Content Placeholder 2"/>
          <p:cNvSpPr>
            <a:spLocks noGrp="1"/>
          </p:cNvSpPr>
          <p:nvPr>
            <p:ph idx="1"/>
          </p:nvPr>
        </p:nvSpPr>
        <p:spPr/>
        <p:txBody>
          <a:bodyPr/>
          <a:lstStyle/>
          <a:p>
            <a:r>
              <a:rPr lang="en-US" dirty="0" smtClean="0"/>
              <a:t>Although </a:t>
            </a:r>
            <a:r>
              <a:rPr lang="en-US" dirty="0"/>
              <a:t>the Compliance Agreement requires annual reviews, JSU will conduct self-reviews semi-annually for the first two years to ensure the fidelity of the implementation of the program and that internal controls employed are sufficient.  After the initial two years of the program, JSU will conduct self-reviews annually.</a:t>
            </a:r>
          </a:p>
          <a:p>
            <a:endParaRPr lang="en-US" dirty="0"/>
          </a:p>
        </p:txBody>
      </p:sp>
    </p:spTree>
    <p:extLst>
      <p:ext uri="{BB962C8B-B14F-4D97-AF65-F5344CB8AC3E}">
        <p14:creationId xmlns:p14="http://schemas.microsoft.com/office/powerpoint/2010/main" val="35614701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Compliance Agreement</a:t>
            </a:r>
            <a:endParaRPr lang="en-US" dirty="0"/>
          </a:p>
        </p:txBody>
      </p:sp>
      <p:sp>
        <p:nvSpPr>
          <p:cNvPr id="3" name="Content Placeholder 2"/>
          <p:cNvSpPr>
            <a:spLocks noGrp="1"/>
          </p:cNvSpPr>
          <p:nvPr>
            <p:ph idx="1"/>
          </p:nvPr>
        </p:nvSpPr>
        <p:spPr/>
        <p:txBody>
          <a:bodyPr/>
          <a:lstStyle/>
          <a:p>
            <a:r>
              <a:rPr lang="en-US" dirty="0" smtClean="0"/>
              <a:t>Questions</a:t>
            </a:r>
            <a:endParaRPr lang="en-US" dirty="0"/>
          </a:p>
        </p:txBody>
      </p:sp>
    </p:spTree>
    <p:extLst>
      <p:ext uri="{BB962C8B-B14F-4D97-AF65-F5344CB8AC3E}">
        <p14:creationId xmlns:p14="http://schemas.microsoft.com/office/powerpoint/2010/main" val="6078139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 Information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National Science Foundation (NSF) conducted an audit of cumulative costs for active NSF awards shown on JSU’s Federal </a:t>
            </a:r>
            <a:r>
              <a:rPr lang="en-US" dirty="0"/>
              <a:t>F</a:t>
            </a:r>
            <a:r>
              <a:rPr lang="en-US" dirty="0" smtClean="0"/>
              <a:t>inancial Report as of September 30, 2011.</a:t>
            </a:r>
          </a:p>
          <a:p>
            <a:r>
              <a:rPr lang="en-US" dirty="0" smtClean="0"/>
              <a:t>Audit Findings:</a:t>
            </a:r>
          </a:p>
          <a:p>
            <a:pPr marL="806450" lvl="1" indent="-457200">
              <a:buFont typeface="+mj-lt"/>
              <a:buAutoNum type="arabicPeriod"/>
            </a:pPr>
            <a:r>
              <a:rPr lang="en-US" dirty="0" smtClean="0"/>
              <a:t>Claimed excess indirect costs</a:t>
            </a:r>
          </a:p>
          <a:p>
            <a:pPr marL="806450" lvl="1" indent="-457200">
              <a:buFont typeface="+mj-lt"/>
              <a:buAutoNum type="arabicPeriod"/>
            </a:pPr>
            <a:r>
              <a:rPr lang="en-US" dirty="0" smtClean="0"/>
              <a:t>Unallowable equipment costs, fringe benefits, travel costs, and other direct costs claimed</a:t>
            </a:r>
          </a:p>
          <a:p>
            <a:pPr marL="806450" lvl="1" indent="-457200">
              <a:buFont typeface="+mj-lt"/>
              <a:buAutoNum type="arabicPeriod"/>
            </a:pPr>
            <a:r>
              <a:rPr lang="en-US" dirty="0" smtClean="0"/>
              <a:t>Lack of Support and/or inadequate support for expenses charged to awards (lack of time and effort reports; lack of acceptance letters for participant support and stipends)</a:t>
            </a:r>
          </a:p>
          <a:p>
            <a:endParaRPr lang="en-US" dirty="0"/>
          </a:p>
        </p:txBody>
      </p:sp>
    </p:spTree>
    <p:extLst>
      <p:ext uri="{BB962C8B-B14F-4D97-AF65-F5344CB8AC3E}">
        <p14:creationId xmlns:p14="http://schemas.microsoft.com/office/powerpoint/2010/main" val="13500033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Audit Findings Resolution  </a:t>
            </a:r>
            <a:br>
              <a:rPr lang="en-US" dirty="0"/>
            </a:br>
            <a:endParaRPr lang="en-US" dirty="0"/>
          </a:p>
        </p:txBody>
      </p:sp>
      <p:sp>
        <p:nvSpPr>
          <p:cNvPr id="3" name="Content Placeholder 2"/>
          <p:cNvSpPr>
            <a:spLocks noGrp="1"/>
          </p:cNvSpPr>
          <p:nvPr>
            <p:ph idx="1"/>
          </p:nvPr>
        </p:nvSpPr>
        <p:spPr/>
        <p:txBody>
          <a:bodyPr>
            <a:normAutofit lnSpcReduction="10000"/>
          </a:bodyPr>
          <a:lstStyle/>
          <a:p>
            <a:pPr lvl="1"/>
            <a:r>
              <a:rPr lang="en-US" dirty="0" smtClean="0"/>
              <a:t>In 2015, a </a:t>
            </a:r>
            <a:r>
              <a:rPr lang="en-US" dirty="0"/>
              <a:t>former JSU employee pled guilty to “falsifying time and effort reports, and directing others to do so, during an audit in an effort to support the salary costs incurred on the university’s NSF </a:t>
            </a:r>
            <a:r>
              <a:rPr lang="en-US" dirty="0" smtClean="0"/>
              <a:t>grants” (NSF OIG Semi-Annual Report, September 2015, p. 23).</a:t>
            </a:r>
            <a:endParaRPr lang="en-US" dirty="0"/>
          </a:p>
          <a:p>
            <a:pPr lvl="1"/>
            <a:r>
              <a:rPr lang="en-US" dirty="0" smtClean="0"/>
              <a:t>On January </a:t>
            </a:r>
            <a:r>
              <a:rPr lang="en-US" dirty="0"/>
              <a:t>25, </a:t>
            </a:r>
            <a:r>
              <a:rPr lang="en-US" dirty="0" smtClean="0"/>
              <a:t>2017, JSU </a:t>
            </a:r>
            <a:r>
              <a:rPr lang="en-US" dirty="0"/>
              <a:t>executed a settlement agreement with the United States Government via the National Science Foundation’s Office of Inspector General (NSF OIG) to implement a Compliance Program (CP) to ensure compliance with all laws, regulations, terms, and conditions applicable to National Science Foundation (NSF) </a:t>
            </a:r>
            <a:r>
              <a:rPr lang="en-US" dirty="0" smtClean="0"/>
              <a:t>awards.</a:t>
            </a:r>
          </a:p>
          <a:p>
            <a:endParaRPr lang="en-US" dirty="0"/>
          </a:p>
        </p:txBody>
      </p:sp>
    </p:spTree>
    <p:extLst>
      <p:ext uri="{BB962C8B-B14F-4D97-AF65-F5344CB8AC3E}">
        <p14:creationId xmlns:p14="http://schemas.microsoft.com/office/powerpoint/2010/main" val="14859283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Requirements Under Agreement</a:t>
            </a:r>
            <a:endParaRPr lang="en-US" dirty="0"/>
          </a:p>
        </p:txBody>
      </p:sp>
      <p:sp>
        <p:nvSpPr>
          <p:cNvPr id="3" name="Content Placeholder 2"/>
          <p:cNvSpPr>
            <a:spLocks noGrp="1"/>
          </p:cNvSpPr>
          <p:nvPr>
            <p:ph idx="1"/>
          </p:nvPr>
        </p:nvSpPr>
        <p:spPr/>
        <p:txBody>
          <a:bodyPr>
            <a:normAutofit lnSpcReduction="10000"/>
          </a:bodyPr>
          <a:lstStyle/>
          <a:p>
            <a:r>
              <a:rPr lang="en-US" dirty="0" smtClean="0"/>
              <a:t>The Compliance Agreement is in place for 5 years (07/24/17 – 07/24/22), during which time we must:</a:t>
            </a:r>
          </a:p>
          <a:p>
            <a:pPr lvl="1" fontAlgn="base"/>
            <a:r>
              <a:rPr lang="en-US" dirty="0" smtClean="0"/>
              <a:t>Develop a </a:t>
            </a:r>
            <a:r>
              <a:rPr lang="en-US" dirty="0"/>
              <a:t>code of conduct </a:t>
            </a:r>
            <a:r>
              <a:rPr lang="en-US" dirty="0" smtClean="0"/>
              <a:t>that holds </a:t>
            </a:r>
            <a:r>
              <a:rPr lang="en-US" dirty="0"/>
              <a:t>JSU personnel to high ethical standards of professional conduct and integrity, </a:t>
            </a:r>
            <a:r>
              <a:rPr lang="en-US" dirty="0" smtClean="0"/>
              <a:t>and addresses </a:t>
            </a:r>
            <a:r>
              <a:rPr lang="en-US" dirty="0"/>
              <a:t>conflicts of interest</a:t>
            </a:r>
            <a:r>
              <a:rPr lang="en-US" dirty="0" smtClean="0"/>
              <a:t>;</a:t>
            </a:r>
          </a:p>
          <a:p>
            <a:pPr lvl="2" fontAlgn="base"/>
            <a:r>
              <a:rPr lang="en-US" dirty="0" smtClean="0"/>
              <a:t>Status: Complete</a:t>
            </a:r>
            <a:endParaRPr lang="en-US" dirty="0"/>
          </a:p>
          <a:p>
            <a:pPr lvl="1" fontAlgn="base"/>
            <a:r>
              <a:rPr lang="en-US" dirty="0" smtClean="0"/>
              <a:t>Ensure accurate </a:t>
            </a:r>
            <a:r>
              <a:rPr lang="en-US" dirty="0"/>
              <a:t>time and effort reporting under NSF awards to meet the standards of the cost principles and administrative </a:t>
            </a:r>
            <a:r>
              <a:rPr lang="en-US" dirty="0" smtClean="0"/>
              <a:t>requirements</a:t>
            </a:r>
          </a:p>
          <a:p>
            <a:pPr lvl="2" fontAlgn="base"/>
            <a:r>
              <a:rPr lang="en-US" dirty="0" smtClean="0"/>
              <a:t>Status:	Complete</a:t>
            </a:r>
            <a:endParaRPr lang="en-US" dirty="0"/>
          </a:p>
          <a:p>
            <a:pPr lvl="1"/>
            <a:endParaRPr lang="en-US" dirty="0" smtClean="0"/>
          </a:p>
          <a:p>
            <a:pPr lvl="1"/>
            <a:endParaRPr lang="en-US" dirty="0"/>
          </a:p>
        </p:txBody>
      </p:sp>
    </p:spTree>
    <p:extLst>
      <p:ext uri="{BB962C8B-B14F-4D97-AF65-F5344CB8AC3E}">
        <p14:creationId xmlns:p14="http://schemas.microsoft.com/office/powerpoint/2010/main" val="38967498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Requirements Under Agreement</a:t>
            </a:r>
          </a:p>
        </p:txBody>
      </p:sp>
      <p:sp>
        <p:nvSpPr>
          <p:cNvPr id="3" name="Content Placeholder 2"/>
          <p:cNvSpPr>
            <a:spLocks noGrp="1"/>
          </p:cNvSpPr>
          <p:nvPr>
            <p:ph idx="1"/>
          </p:nvPr>
        </p:nvSpPr>
        <p:spPr/>
        <p:txBody>
          <a:bodyPr>
            <a:normAutofit/>
          </a:bodyPr>
          <a:lstStyle/>
          <a:p>
            <a:pPr lvl="1" fontAlgn="base"/>
            <a:r>
              <a:rPr lang="en-US" dirty="0" smtClean="0"/>
              <a:t>Ensure accurate </a:t>
            </a:r>
            <a:r>
              <a:rPr lang="en-US" dirty="0"/>
              <a:t>charging of costs under NSF awards</a:t>
            </a:r>
            <a:r>
              <a:rPr lang="en-US" dirty="0" smtClean="0"/>
              <a:t>;</a:t>
            </a:r>
          </a:p>
          <a:p>
            <a:pPr lvl="2" fontAlgn="base"/>
            <a:r>
              <a:rPr lang="en-US" dirty="0" smtClean="0"/>
              <a:t>Status:	Complete</a:t>
            </a:r>
            <a:endParaRPr lang="en-US" dirty="0"/>
          </a:p>
          <a:p>
            <a:pPr lvl="1" fontAlgn="base"/>
            <a:r>
              <a:rPr lang="en-US" dirty="0" smtClean="0"/>
              <a:t>Ensure accurate </a:t>
            </a:r>
            <a:r>
              <a:rPr lang="en-US" dirty="0"/>
              <a:t>monitoring, managing and reporting of cost </a:t>
            </a:r>
            <a:r>
              <a:rPr lang="en-US" dirty="0" smtClean="0"/>
              <a:t>sharing when applicable;</a:t>
            </a:r>
            <a:endParaRPr lang="en-US" dirty="0" smtClean="0"/>
          </a:p>
          <a:p>
            <a:pPr lvl="2" fontAlgn="base"/>
            <a:r>
              <a:rPr lang="en-US" dirty="0" smtClean="0"/>
              <a:t>Status:	Complete</a:t>
            </a:r>
          </a:p>
          <a:p>
            <a:pPr lvl="1" fontAlgn="base"/>
            <a:r>
              <a:rPr lang="en-US" dirty="0" smtClean="0"/>
              <a:t>Ensure management </a:t>
            </a:r>
            <a:r>
              <a:rPr lang="en-US" dirty="0"/>
              <a:t>and retention of </a:t>
            </a:r>
            <a:r>
              <a:rPr lang="en-US" dirty="0" smtClean="0"/>
              <a:t>documents of relevant documents for 10 years; and</a:t>
            </a:r>
          </a:p>
          <a:p>
            <a:pPr lvl="2" fontAlgn="base"/>
            <a:r>
              <a:rPr lang="en-US" dirty="0" smtClean="0"/>
              <a:t>Status: Complete</a:t>
            </a:r>
            <a:endParaRPr lang="en-US" dirty="0"/>
          </a:p>
          <a:p>
            <a:pPr lvl="2" fontAlgn="base"/>
            <a:endParaRPr lang="en-US" dirty="0"/>
          </a:p>
          <a:p>
            <a:pPr lvl="1" fontAlgn="base"/>
            <a:endParaRPr lang="en-US" dirty="0"/>
          </a:p>
          <a:p>
            <a:endParaRPr lang="en-US" dirty="0"/>
          </a:p>
        </p:txBody>
      </p:sp>
    </p:spTree>
    <p:extLst>
      <p:ext uri="{BB962C8B-B14F-4D97-AF65-F5344CB8AC3E}">
        <p14:creationId xmlns:p14="http://schemas.microsoft.com/office/powerpoint/2010/main" val="5299053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Requirements Under Agreement</a:t>
            </a:r>
          </a:p>
        </p:txBody>
      </p:sp>
      <p:sp>
        <p:nvSpPr>
          <p:cNvPr id="3" name="Content Placeholder 2"/>
          <p:cNvSpPr>
            <a:spLocks noGrp="1"/>
          </p:cNvSpPr>
          <p:nvPr>
            <p:ph idx="1"/>
          </p:nvPr>
        </p:nvSpPr>
        <p:spPr/>
        <p:txBody>
          <a:bodyPr/>
          <a:lstStyle/>
          <a:p>
            <a:pPr lvl="1"/>
            <a:r>
              <a:rPr lang="en-US" dirty="0"/>
              <a:t>Ensure timely written disclosure, to NSF OIG as well as NSF management, of credible evidence of a violation of law involving an NSF award or relevant employees working on an NSF </a:t>
            </a:r>
            <a:r>
              <a:rPr lang="en-US" dirty="0" smtClean="0"/>
              <a:t>award</a:t>
            </a:r>
          </a:p>
          <a:p>
            <a:pPr lvl="2"/>
            <a:r>
              <a:rPr lang="en-US" dirty="0" smtClean="0"/>
              <a:t>Status:  Complete</a:t>
            </a:r>
            <a:endParaRPr lang="en-US" dirty="0"/>
          </a:p>
          <a:p>
            <a:pPr marL="349250" lvl="1" indent="0">
              <a:buNone/>
            </a:pPr>
            <a:endParaRPr lang="en-US" dirty="0"/>
          </a:p>
        </p:txBody>
      </p:sp>
      <p:sp>
        <p:nvSpPr>
          <p:cNvPr id="4" name="TextBox 3"/>
          <p:cNvSpPr txBox="1"/>
          <p:nvPr/>
        </p:nvSpPr>
        <p:spPr>
          <a:xfrm>
            <a:off x="1016000" y="2286000"/>
            <a:ext cx="184666" cy="369332"/>
          </a:xfrm>
          <a:prstGeom prst="rect">
            <a:avLst/>
          </a:prstGeom>
          <a:noFill/>
        </p:spPr>
        <p:txBody>
          <a:bodyPr wrap="none" rtlCol="0">
            <a:spAutoFit/>
          </a:bodyPr>
          <a:lstStyle/>
          <a:p>
            <a:endParaRPr lang="en-US"/>
          </a:p>
        </p:txBody>
      </p:sp>
    </p:spTree>
    <p:extLst>
      <p:ext uri="{BB962C8B-B14F-4D97-AF65-F5344CB8AC3E}">
        <p14:creationId xmlns:p14="http://schemas.microsoft.com/office/powerpoint/2010/main" val="7487921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smtClean="0"/>
              <a:t>Compliance </a:t>
            </a:r>
            <a:r>
              <a:rPr lang="en-US" sz="4000" b="1" dirty="0"/>
              <a:t>Program</a:t>
            </a:r>
            <a:r>
              <a:rPr lang="en-US" sz="4000" dirty="0"/>
              <a:t/>
            </a:r>
            <a:br>
              <a:rPr lang="en-US" sz="4000" dirty="0"/>
            </a:br>
            <a:r>
              <a:rPr lang="en-US" sz="4000" b="1" dirty="0" smtClean="0"/>
              <a:t>Objectives</a:t>
            </a:r>
            <a:endParaRPr lang="en-US" sz="4000" dirty="0"/>
          </a:p>
        </p:txBody>
      </p:sp>
      <p:sp>
        <p:nvSpPr>
          <p:cNvPr id="3" name="Content Placeholder 2"/>
          <p:cNvSpPr>
            <a:spLocks noGrp="1"/>
          </p:cNvSpPr>
          <p:nvPr>
            <p:ph idx="1"/>
          </p:nvPr>
        </p:nvSpPr>
        <p:spPr/>
        <p:txBody>
          <a:bodyPr>
            <a:normAutofit/>
          </a:bodyPr>
          <a:lstStyle/>
          <a:p>
            <a:pPr lvl="0" fontAlgn="base"/>
            <a:r>
              <a:rPr lang="en-US" dirty="0" smtClean="0"/>
              <a:t>Establish </a:t>
            </a:r>
            <a:r>
              <a:rPr lang="en-US" dirty="0"/>
              <a:t>and maintain effective internal controls</a:t>
            </a:r>
          </a:p>
          <a:p>
            <a:pPr lvl="0" fontAlgn="base"/>
            <a:r>
              <a:rPr lang="en-US" dirty="0"/>
              <a:t>Describe the roles and responsibilities for managers, administrators and principal investigators</a:t>
            </a:r>
          </a:p>
          <a:p>
            <a:pPr lvl="0" fontAlgn="base"/>
            <a:r>
              <a:rPr lang="en-US" dirty="0"/>
              <a:t>Promote orderly, economical, and efficient operations and achieve planned outcomes</a:t>
            </a:r>
          </a:p>
          <a:p>
            <a:pPr lvl="0" fontAlgn="base"/>
            <a:r>
              <a:rPr lang="en-US" dirty="0"/>
              <a:t>Safeguard resources against fraud, waste, abuse and mismanagement </a:t>
            </a:r>
          </a:p>
          <a:p>
            <a:endParaRPr lang="en-US" dirty="0"/>
          </a:p>
        </p:txBody>
      </p:sp>
    </p:spTree>
    <p:extLst>
      <p:ext uri="{BB962C8B-B14F-4D97-AF65-F5344CB8AC3E}">
        <p14:creationId xmlns:p14="http://schemas.microsoft.com/office/powerpoint/2010/main" val="26057618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Compliance Committee</a:t>
            </a:r>
            <a:endParaRPr lang="en-US" dirty="0"/>
          </a:p>
        </p:txBody>
      </p:sp>
      <p:sp>
        <p:nvSpPr>
          <p:cNvPr id="3" name="Content Placeholder 2"/>
          <p:cNvSpPr>
            <a:spLocks noGrp="1"/>
          </p:cNvSpPr>
          <p:nvPr>
            <p:ph idx="1"/>
          </p:nvPr>
        </p:nvSpPr>
        <p:spPr/>
        <p:txBody>
          <a:bodyPr>
            <a:normAutofit fontScale="55000" lnSpcReduction="20000"/>
          </a:bodyPr>
          <a:lstStyle/>
          <a:p>
            <a:r>
              <a:rPr lang="en-US" dirty="0" smtClean="0"/>
              <a:t>Compliance Committee as appointed by President William B. Bynum, Jr. (Proposed Membership)</a:t>
            </a:r>
          </a:p>
          <a:p>
            <a:pPr lvl="1"/>
            <a:r>
              <a:rPr lang="en-US" sz="2200" dirty="0" smtClean="0"/>
              <a:t>Dr</a:t>
            </a:r>
            <a:r>
              <a:rPr lang="en-US" sz="2200" dirty="0"/>
              <a:t>. </a:t>
            </a:r>
            <a:r>
              <a:rPr lang="en-US" sz="2200" dirty="0" smtClean="0"/>
              <a:t>Joseph A. Whittaker, Associate Provost &amp; VP of </a:t>
            </a:r>
            <a:r>
              <a:rPr lang="en-US" sz="2200" dirty="0"/>
              <a:t>Research and </a:t>
            </a:r>
            <a:r>
              <a:rPr lang="en-US" sz="2200" dirty="0" smtClean="0"/>
              <a:t>Economic Development (NSF Compliance Officer)</a:t>
            </a:r>
          </a:p>
          <a:p>
            <a:pPr lvl="1"/>
            <a:r>
              <a:rPr lang="en-US" sz="2200" dirty="0" smtClean="0"/>
              <a:t>Dr. </a:t>
            </a:r>
            <a:r>
              <a:rPr lang="en-US" sz="2200" dirty="0" err="1" smtClean="0"/>
              <a:t>Daarel</a:t>
            </a:r>
            <a:r>
              <a:rPr lang="en-US" sz="2200" dirty="0" smtClean="0"/>
              <a:t> Burnette, Vice President of Business and Finance (CFO)</a:t>
            </a:r>
            <a:endParaRPr lang="en-US" sz="2200" dirty="0"/>
          </a:p>
          <a:p>
            <a:pPr lvl="1" fontAlgn="base"/>
            <a:r>
              <a:rPr lang="en-US" sz="2200" dirty="0" smtClean="0"/>
              <a:t>Mrs</a:t>
            </a:r>
            <a:r>
              <a:rPr lang="en-US" sz="2200" dirty="0"/>
              <a:t>. Tracy Stapleton, </a:t>
            </a:r>
            <a:r>
              <a:rPr lang="en-US" sz="2200" dirty="0" smtClean="0"/>
              <a:t>Executive Director of the Division of Business &amp; Finance</a:t>
            </a:r>
            <a:endParaRPr lang="en-US" sz="2200" dirty="0"/>
          </a:p>
          <a:p>
            <a:pPr lvl="1" fontAlgn="base"/>
            <a:r>
              <a:rPr lang="en-US" sz="2200" dirty="0"/>
              <a:t>Mr. </a:t>
            </a:r>
            <a:r>
              <a:rPr lang="en-US" sz="2200" dirty="0" err="1"/>
              <a:t>Illiad</a:t>
            </a:r>
            <a:r>
              <a:rPr lang="en-US" sz="2200" dirty="0"/>
              <a:t> Kelly, Director, </a:t>
            </a:r>
            <a:r>
              <a:rPr lang="en-US" sz="2200" dirty="0" smtClean="0"/>
              <a:t>Unit of Grants </a:t>
            </a:r>
            <a:r>
              <a:rPr lang="en-US" sz="2200" dirty="0"/>
              <a:t>and Contracts </a:t>
            </a:r>
            <a:r>
              <a:rPr lang="en-US" sz="2200" dirty="0" smtClean="0"/>
              <a:t>Management (Finance </a:t>
            </a:r>
            <a:r>
              <a:rPr lang="en-US" sz="2200" dirty="0"/>
              <a:t>and Internal Controls; Training</a:t>
            </a:r>
            <a:r>
              <a:rPr lang="en-US" sz="2200" dirty="0" smtClean="0"/>
              <a:t>)</a:t>
            </a:r>
          </a:p>
          <a:p>
            <a:pPr lvl="1" fontAlgn="base"/>
            <a:r>
              <a:rPr lang="en-US" sz="2200" dirty="0" smtClean="0"/>
              <a:t>Dr. </a:t>
            </a:r>
            <a:r>
              <a:rPr lang="en-US" sz="2200" dirty="0" err="1" smtClean="0"/>
              <a:t>Almesha</a:t>
            </a:r>
            <a:r>
              <a:rPr lang="en-US" sz="2200" dirty="0" smtClean="0"/>
              <a:t> Campbell, Office of Research &amp; Sponsored Programs</a:t>
            </a:r>
          </a:p>
          <a:p>
            <a:pPr lvl="1" fontAlgn="base"/>
            <a:r>
              <a:rPr lang="en-US" sz="2200" dirty="0" smtClean="0"/>
              <a:t>Mr. </a:t>
            </a:r>
            <a:r>
              <a:rPr lang="en-US" sz="2200" dirty="0" err="1" smtClean="0"/>
              <a:t>Keunta</a:t>
            </a:r>
            <a:r>
              <a:rPr lang="en-US" sz="2200" dirty="0" smtClean="0"/>
              <a:t> </a:t>
            </a:r>
            <a:r>
              <a:rPr lang="en-US" sz="2200" dirty="0" err="1" smtClean="0"/>
              <a:t>McPhearson</a:t>
            </a:r>
            <a:r>
              <a:rPr lang="en-US" sz="2200" dirty="0" smtClean="0"/>
              <a:t>, NSF Grant Accountant, Unit of Grants and Contracts Management</a:t>
            </a:r>
          </a:p>
          <a:p>
            <a:pPr lvl="1" fontAlgn="base"/>
            <a:r>
              <a:rPr lang="en-US" sz="2200" dirty="0" smtClean="0"/>
              <a:t>Dr. Sophia Leggett, Institutional Review Board (IRB)</a:t>
            </a:r>
          </a:p>
          <a:p>
            <a:pPr lvl="1" fontAlgn="base"/>
            <a:r>
              <a:rPr lang="en-US" sz="2200" dirty="0" smtClean="0"/>
              <a:t>Mrs. Robin Spann-Pack, Human Resources</a:t>
            </a:r>
          </a:p>
          <a:p>
            <a:pPr lvl="1" fontAlgn="base"/>
            <a:r>
              <a:rPr lang="en-US" sz="2200" dirty="0" smtClean="0"/>
              <a:t>Mr. Edward O. Watson, University General Counsel</a:t>
            </a:r>
          </a:p>
          <a:p>
            <a:pPr lvl="1" fontAlgn="base"/>
            <a:r>
              <a:rPr lang="en-US" sz="2200" dirty="0" smtClean="0"/>
              <a:t>Dr. Wilbur Walters, Dean – College of Science, Engineering and Technology</a:t>
            </a:r>
          </a:p>
          <a:p>
            <a:pPr lvl="1" fontAlgn="base"/>
            <a:r>
              <a:rPr lang="en-US" sz="2200" dirty="0" smtClean="0"/>
              <a:t>Dr. </a:t>
            </a:r>
            <a:r>
              <a:rPr lang="en-US" sz="2200" dirty="0" err="1" smtClean="0"/>
              <a:t>Glake</a:t>
            </a:r>
            <a:r>
              <a:rPr lang="en-US" sz="2200" dirty="0" smtClean="0"/>
              <a:t> Hill, NSF Principal Investigator</a:t>
            </a:r>
          </a:p>
          <a:p>
            <a:pPr lvl="1" fontAlgn="base"/>
            <a:r>
              <a:rPr lang="en-US" sz="2200" dirty="0" smtClean="0"/>
              <a:t>Dr. Lynda Brown-Wright, Provost / </a:t>
            </a:r>
            <a:r>
              <a:rPr lang="en-US" sz="2200" i="1" dirty="0" smtClean="0"/>
              <a:t>Ex Officio</a:t>
            </a:r>
            <a:endParaRPr lang="en-US" sz="2200" i="1" dirty="0"/>
          </a:p>
          <a:p>
            <a:pPr lvl="1" fontAlgn="base"/>
            <a:endParaRPr lang="en-US" sz="2600" dirty="0"/>
          </a:p>
          <a:p>
            <a:pPr lvl="1"/>
            <a:endParaRPr lang="en-US" dirty="0"/>
          </a:p>
        </p:txBody>
      </p:sp>
    </p:spTree>
    <p:extLst>
      <p:ext uri="{BB962C8B-B14F-4D97-AF65-F5344CB8AC3E}">
        <p14:creationId xmlns:p14="http://schemas.microsoft.com/office/powerpoint/2010/main" val="8555357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Training Requirements</a:t>
            </a:r>
            <a:endParaRPr lang="en-US" dirty="0"/>
          </a:p>
        </p:txBody>
      </p:sp>
      <p:sp>
        <p:nvSpPr>
          <p:cNvPr id="3" name="Content Placeholder 2"/>
          <p:cNvSpPr>
            <a:spLocks noGrp="1"/>
          </p:cNvSpPr>
          <p:nvPr>
            <p:ph idx="1"/>
          </p:nvPr>
        </p:nvSpPr>
        <p:spPr/>
        <p:txBody>
          <a:bodyPr>
            <a:normAutofit fontScale="92500" lnSpcReduction="20000"/>
          </a:bodyPr>
          <a:lstStyle/>
          <a:p>
            <a:r>
              <a:rPr lang="en-US" dirty="0"/>
              <a:t>Each relevant employee shall receive a </a:t>
            </a:r>
            <a:r>
              <a:rPr lang="en-US" b="1" dirty="0">
                <a:solidFill>
                  <a:srgbClr val="FF0000"/>
                </a:solidFill>
              </a:rPr>
              <a:t>minimum of two hours </a:t>
            </a:r>
            <a:r>
              <a:rPr lang="en-US" dirty="0"/>
              <a:t>of initial training that shall include a discussion of the contents of JSU’s Compliance Program as well as the relevant award requirements, and shall receive </a:t>
            </a:r>
            <a:r>
              <a:rPr lang="en-US" b="1" dirty="0">
                <a:solidFill>
                  <a:srgbClr val="FF0000"/>
                </a:solidFill>
              </a:rPr>
              <a:t>additional compliance training of at least two hours on an annual basis.</a:t>
            </a:r>
            <a:r>
              <a:rPr lang="en-US" dirty="0"/>
              <a:t> This training shall take place both in person and on-line. </a:t>
            </a:r>
            <a:r>
              <a:rPr lang="en-US" dirty="0" smtClean="0"/>
              <a:t>Relevant employees include:</a:t>
            </a:r>
            <a:endParaRPr lang="en-US" dirty="0"/>
          </a:p>
          <a:p>
            <a:pPr lvl="1"/>
            <a:r>
              <a:rPr lang="en-US" dirty="0" smtClean="0"/>
              <a:t>Principal </a:t>
            </a:r>
            <a:r>
              <a:rPr lang="en-US" dirty="0"/>
              <a:t>Investigators (PIs), co-PIs, other faculty, officers, staff, students, contractors, sub-recipients or other persons responsible for the design, conduct, administration or other activity funded or supported by NSF awards</a:t>
            </a:r>
            <a:r>
              <a:rPr lang="en-US" dirty="0" smtClean="0"/>
              <a:t>.</a:t>
            </a:r>
          </a:p>
          <a:p>
            <a:pPr lvl="1"/>
            <a:r>
              <a:rPr lang="en-US" dirty="0" smtClean="0"/>
              <a:t>JSU </a:t>
            </a:r>
            <a:r>
              <a:rPr lang="en-US" dirty="0"/>
              <a:t>shall include in </a:t>
            </a:r>
            <a:r>
              <a:rPr lang="en-US" dirty="0" smtClean="0"/>
              <a:t>subrecipient </a:t>
            </a:r>
            <a:r>
              <a:rPr lang="en-US" dirty="0"/>
              <a:t>agreements a requirement that </a:t>
            </a:r>
            <a:r>
              <a:rPr lang="en-US" dirty="0" err="1"/>
              <a:t>subrecipients</a:t>
            </a:r>
            <a:r>
              <a:rPr lang="en-US" dirty="0"/>
              <a:t> provide comprehensive compliance training </a:t>
            </a:r>
          </a:p>
          <a:p>
            <a:endParaRPr lang="en-US" dirty="0"/>
          </a:p>
        </p:txBody>
      </p:sp>
    </p:spTree>
    <p:extLst>
      <p:ext uri="{BB962C8B-B14F-4D97-AF65-F5344CB8AC3E}">
        <p14:creationId xmlns:p14="http://schemas.microsoft.com/office/powerpoint/2010/main" val="1697139968"/>
      </p:ext>
    </p:extLst>
  </p:cSld>
  <p:clrMapOvr>
    <a:masterClrMapping/>
  </p:clrMapOvr>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Genesis">
  <a:themeElements>
    <a:clrScheme name="Genesis">
      <a:dk1>
        <a:sysClr val="windowText" lastClr="000000"/>
      </a:dk1>
      <a:lt1>
        <a:sysClr val="window" lastClr="FFFFFF"/>
      </a:lt1>
      <a:dk2>
        <a:srgbClr val="465466"/>
      </a:dk2>
      <a:lt2>
        <a:srgbClr val="BBD7F8"/>
      </a:lt2>
      <a:accent1>
        <a:srgbClr val="80B606"/>
      </a:accent1>
      <a:accent2>
        <a:srgbClr val="E29F1D"/>
      </a:accent2>
      <a:accent3>
        <a:srgbClr val="2397E2"/>
      </a:accent3>
      <a:accent4>
        <a:srgbClr val="35ACA2"/>
      </a:accent4>
      <a:accent5>
        <a:srgbClr val="5430BB"/>
      </a:accent5>
      <a:accent6>
        <a:srgbClr val="8D34E0"/>
      </a:accent6>
      <a:hlink>
        <a:srgbClr val="00B0F0"/>
      </a:hlink>
      <a:folHlink>
        <a:srgbClr val="0070C0"/>
      </a:folHlink>
    </a:clrScheme>
    <a:fontScheme name="Genesis">
      <a:majorFont>
        <a:latin typeface="Calisto MT"/>
        <a:ea typeface=""/>
        <a:cs typeface=""/>
        <a:font script="Jpan" typeface="ＭＳ 明朝"/>
        <a:font script="Hans" typeface="宋体"/>
        <a:font script="Hant" typeface="新細明體"/>
      </a:majorFont>
      <a:minorFont>
        <a:latin typeface="Calisto MT"/>
        <a:ea typeface=""/>
        <a:cs typeface=""/>
        <a:font script="Jpan" typeface="ＭＳ 明朝"/>
        <a:font script="Hans" typeface="宋体"/>
        <a:font script="Hant" typeface="新細明體"/>
      </a:minorFont>
    </a:fontScheme>
    <a:fmtScheme name="Genesis">
      <a:fillStyleLst>
        <a:solidFill>
          <a:schemeClr val="phClr"/>
        </a:solidFill>
        <a:gradFill rotWithShape="1">
          <a:gsLst>
            <a:gs pos="0">
              <a:schemeClr val="phClr">
                <a:tint val="100000"/>
                <a:shade val="70000"/>
                <a:satMod val="100000"/>
                <a:greenMod val="110000"/>
              </a:schemeClr>
            </a:gs>
            <a:gs pos="75000">
              <a:schemeClr val="phClr">
                <a:tint val="40000"/>
                <a:satMod val="150000"/>
                <a:redMod val="100000"/>
                <a:blueMod val="100000"/>
              </a:schemeClr>
            </a:gs>
            <a:gs pos="100000">
              <a:schemeClr val="phClr">
                <a:tint val="60000"/>
                <a:satMod val="120000"/>
                <a:redMod val="100000"/>
                <a:blueMod val="100000"/>
              </a:schemeClr>
            </a:gs>
          </a:gsLst>
          <a:path path="circle">
            <a:fillToRect l="25000" t="25000" r="5000" b="5000"/>
          </a:path>
        </a:gradFill>
        <a:gradFill rotWithShape="1">
          <a:gsLst>
            <a:gs pos="0">
              <a:schemeClr val="phClr">
                <a:tint val="50000"/>
                <a:shade val="100000"/>
                <a:alpha val="100000"/>
                <a:satMod val="150000"/>
              </a:schemeClr>
            </a:gs>
            <a:gs pos="40000">
              <a:schemeClr val="phClr">
                <a:tint val="70000"/>
                <a:shade val="100000"/>
                <a:alpha val="100000"/>
                <a:satMod val="150000"/>
              </a:schemeClr>
            </a:gs>
            <a:gs pos="100000">
              <a:schemeClr val="phClr">
                <a:shade val="90000"/>
                <a:satMod val="110000"/>
              </a:schemeClr>
            </a:gs>
          </a:gsLst>
          <a:lin ang="5400000" scaled="0"/>
        </a:gradFill>
      </a:fillStyleLst>
      <a:lnStyleLst>
        <a:ln w="12700" cap="flat" cmpd="sng" algn="ctr">
          <a:solidFill>
            <a:schemeClr val="phClr">
              <a:shade val="95000"/>
              <a:satMod val="105000"/>
            </a:schemeClr>
          </a:solidFill>
          <a:prstDash val="solid"/>
        </a:ln>
        <a:ln w="3175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outerShdw blurRad="88900" dist="50800" dir="11400000" sx="102000" sy="101000" algn="tl" rotWithShape="0">
              <a:srgbClr val="000000">
                <a:alpha val="35000"/>
              </a:srgbClr>
            </a:outerShdw>
          </a:effectLst>
          <a:scene3d>
            <a:camera prst="perspectiveFront" fov="4800000"/>
            <a:lightRig rig="morning" dir="tl"/>
          </a:scene3d>
          <a:sp3d prstMaterial="softmetal">
            <a:bevelT w="0" h="0"/>
          </a:sp3d>
        </a:effectStyle>
        <a:effectStyle>
          <a:effectLst>
            <a:innerShdw blurRad="50800" dist="25400" dir="13500000">
              <a:srgbClr val="000000">
                <a:alpha val="75000"/>
              </a:srgbClr>
            </a:innerShdw>
            <a:reflection blurRad="101600" stA="40000" endPos="50000" dist="63500" dir="5400000" fadeDir="7200000" sy="-100000" kx="300000" rotWithShape="0"/>
          </a:effectLst>
          <a:scene3d>
            <a:camera prst="orthographicFront">
              <a:rot lat="0" lon="0" rev="0"/>
            </a:camera>
            <a:lightRig rig="chilly" dir="tr">
              <a:rot lat="0" lon="0" rev="1200000"/>
            </a:lightRig>
          </a:scene3d>
          <a:sp3d prstMaterial="plastic">
            <a:bevelT w="0" h="0"/>
          </a:sp3d>
        </a:effectStyle>
      </a:effectStyleLst>
      <a:bgFillStyleLst>
        <a:blipFill rotWithShape="1">
          <a:blip xmlns:r="http://schemas.openxmlformats.org/officeDocument/2006/relationships" r:embed="rId1"/>
          <a:stretch/>
        </a:blipFill>
        <a:blipFill rotWithShape="1">
          <a:blip xmlns:r="http://schemas.openxmlformats.org/officeDocument/2006/relationships" r:embed="rId2"/>
          <a:stretch/>
        </a:blipFill>
        <a:blipFill rotWithShape="1">
          <a:blip xmlns:r="http://schemas.openxmlformats.org/officeDocument/2006/relationships" r:embed="rId3"/>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Genesis.thmx</Template>
  <TotalTime>1347</TotalTime>
  <Words>807</Words>
  <Application>Microsoft Office PowerPoint</Application>
  <PresentationFormat>On-screen Show (4:3)</PresentationFormat>
  <Paragraphs>62</Paragraphs>
  <Slides>12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Calisto MT</vt:lpstr>
      <vt:lpstr>Wingdings</vt:lpstr>
      <vt:lpstr>Genesis</vt:lpstr>
      <vt:lpstr>An Overview of NSF Compliance Agreement Activity</vt:lpstr>
      <vt:lpstr>Background Information</vt:lpstr>
      <vt:lpstr>Audit Findings Resolution   </vt:lpstr>
      <vt:lpstr>Requirements Under Agreement</vt:lpstr>
      <vt:lpstr>Requirements Under Agreement</vt:lpstr>
      <vt:lpstr>Requirements Under Agreement</vt:lpstr>
      <vt:lpstr>Compliance Program Objectives</vt:lpstr>
      <vt:lpstr> Compliance Committee</vt:lpstr>
      <vt:lpstr>Training Requirements</vt:lpstr>
      <vt:lpstr>Internal Reporting</vt:lpstr>
      <vt:lpstr>Compliance Program Monitoring </vt:lpstr>
      <vt:lpstr>Compliance Agreement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 Overview of the NSF Compliance Agreement</dc:title>
  <dc:creator>Safiya Omari</dc:creator>
  <cp:lastModifiedBy>E87115</cp:lastModifiedBy>
  <cp:revision>36</cp:revision>
  <dcterms:created xsi:type="dcterms:W3CDTF">2017-04-10T22:02:32Z</dcterms:created>
  <dcterms:modified xsi:type="dcterms:W3CDTF">2019-08-12T16:35:44Z</dcterms:modified>
</cp:coreProperties>
</file>